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Layouts/slideLayout6.xml" ContentType="application/vnd.openxmlformats-officedocument.presentationml.slideLayout+xml"/>
  <Override PartName="/ppt/diagrams/quickStyle2.xml" ContentType="application/vnd.openxmlformats-officedocument.drawingml.diagramStyle+xml"/>
  <Override PartName="/ppt/notesSlides/notesSlide38.xml" ContentType="application/vnd.openxmlformats-officedocument.presentationml.notesSlide+xml"/>
  <Override PartName="/ppt/slides/slide25.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27.xml" ContentType="application/vnd.openxmlformats-officedocument.presentationml.notesSlide+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notesSlides/notesSlide34.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diagrams/layout5.xml" ContentType="application/vnd.openxmlformats-officedocument.drawingml.diagramLayout+xml"/>
  <Override PartName="/ppt/notesSlides/notesSlide23.xml" ContentType="application/vnd.openxmlformats-officedocument.presentationml.notesSlide+xml"/>
  <Override PartName="/ppt/notesSlides/notesSlide41.xml" ContentType="application/vnd.openxmlformats-officedocument.presentationml.notesSlide+xml"/>
  <Override PartName="/ppt/notesSlides/notesSlide12.xml" ContentType="application/vnd.openxmlformats-officedocument.presentationml.notesSlide+xml"/>
  <Override PartName="/ppt/notesSlides/notesSlide30.xml" ContentType="application/vnd.openxmlformats-officedocument.presentationml.notesSlide+xml"/>
  <Override PartName="/ppt/notesSlides/notesSlide7.xml" ContentType="application/vnd.openxmlformats-officedocument.presentationml.notesSlide+xml"/>
  <Override PartName="/ppt/diagrams/layout1.xml" ContentType="application/vnd.openxmlformats-officedocument.drawingml.diagramLayout+xml"/>
  <Override PartName="/ppt/diagrams/data2.xml" ContentType="application/vnd.openxmlformats-officedocument.drawingml.diagramData+xml"/>
  <Override PartName="/ppt/slides/slide9.xml" ContentType="application/vnd.openxmlformats-officedocument.presentationml.slide+xml"/>
  <Override PartName="/ppt/viewProps.xml" ContentType="application/vnd.openxmlformats-officedocument.presentationml.viewProps+xml"/>
  <Override PartName="/ppt/diagrams/colors4.xml" ContentType="application/vnd.openxmlformats-officedocument.drawingml.diagramColor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Layouts/slideLayout7.xml" ContentType="application/vnd.openxmlformats-officedocument.presentationml.slideLayout+xml"/>
  <Default Extension="png" ContentType="image/png"/>
  <Default Extension="bin" ContentType="application/vnd.openxmlformats-officedocument.oleObject"/>
  <Override PartName="/ppt/notesSlides/notesSlide1.xml" ContentType="application/vnd.openxmlformats-officedocument.presentationml.notesSlide+xml"/>
  <Override PartName="/ppt/notesSlides/notesSlide3.xml" ContentType="application/vnd.openxmlformats-officedocument.presentationml.notesSlide+xml"/>
  <Override PartName="/ppt/diagrams/colors2.xml" ContentType="application/vnd.openxmlformats-officedocument.drawingml.diagramColors+xml"/>
  <Override PartName="/ppt/diagrams/quickStyle5.xml" ContentType="application/vnd.openxmlformats-officedocument.drawingml.diagramStyl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diagrams/quickStyle3.xml" ContentType="application/vnd.openxmlformats-officedocument.drawingml.diagramStyle+xml"/>
  <Override PartName="/ppt/notesSlides/notesSlide3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Layouts/slideLayout3.xml" ContentType="application/vnd.openxmlformats-officedocument.presentationml.slideLayout+xml"/>
  <Default Extension="jpeg" ContentType="image/jpeg"/>
  <Override PartName="/ppt/diagrams/quickStyle1.xml" ContentType="application/vnd.openxmlformats-officedocument.drawingml.diagramStyle+xml"/>
  <Override PartName="/ppt/notesSlides/notesSlide17.xml" ContentType="application/vnd.openxmlformats-officedocument.presentationml.notesSlide+xml"/>
  <Override PartName="/ppt/notesSlides/notesSlide28.xml" ContentType="application/vnd.openxmlformats-officedocument.presentationml.notesSlide+xml"/>
  <Override PartName="/ppt/notesSlides/notesSlide37.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4.xml" ContentType="application/vnd.openxmlformats-officedocument.presentationml.notesSlide+xml"/>
  <Override PartName="/ppt/notesSlides/notesSlide26.xml" ContentType="application/vnd.openxmlformats-officedocument.presentationml.notesSlide+xml"/>
  <Override PartName="/ppt/notesSlides/notesSlide35.xml" ContentType="application/vnd.openxmlformats-officedocument.presentationml.notesSlide+xml"/>
  <Override PartName="/ppt/notesSlides/notesSlide44.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Override PartName="/ppt/notesSlides/notesSlide13.xml" ContentType="application/vnd.openxmlformats-officedocument.presentationml.notesSlide+xml"/>
  <Override PartName="/ppt/diagrams/layout4.xml" ContentType="application/vnd.openxmlformats-officedocument.drawingml.diagramLayout+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notesSlides/notesSlide42.xml" ContentType="application/vnd.openxmlformats-officedocument.presentationml.notesSlide+xml"/>
  <Override PartName="/ppt/slideLayouts/slideLayout10.xml" ContentType="application/vnd.openxmlformats-officedocument.presentationml.slideLayout+xml"/>
  <Default Extension="gif" ContentType="image/gif"/>
  <Default Extension="vml" ContentType="application/vnd.openxmlformats-officedocument.vmlDrawing"/>
  <Override PartName="/ppt/notesSlides/notesSlide8.xml" ContentType="application/vnd.openxmlformats-officedocument.presentationml.notesSlide+xml"/>
  <Override PartName="/ppt/notesSlides/notesSlide11.xml" ContentType="application/vnd.openxmlformats-officedocument.presentationml.notesSlide+xml"/>
  <Override PartName="/ppt/diagrams/layout2.xml" ContentType="application/vnd.openxmlformats-officedocument.drawingml.diagramLayout+xml"/>
  <Override PartName="/ppt/notesSlides/notesSlide20.xml" ContentType="application/vnd.openxmlformats-officedocument.presentationml.notesSlide+xml"/>
  <Override PartName="/ppt/diagrams/data5.xml" ContentType="application/vnd.openxmlformats-officedocument.drawingml.diagramData+xml"/>
  <Override PartName="/ppt/notesSlides/notesSlide31.xml" ContentType="application/vnd.openxmlformats-officedocument.presentationml.notesSlide+xml"/>
  <Override PartName="/ppt/notesSlides/notesSlide40.xml" ContentType="application/vnd.openxmlformats-officedocument.presentationml.notesSlide+xml"/>
  <Override PartName="/ppt/notesSlides/notesSlide6.xml" ContentType="application/vnd.openxmlformats-officedocument.presentationml.notesSlide+xml"/>
  <Override PartName="/ppt/diagrams/data3.xml" ContentType="application/vnd.openxmlformats-officedocument.drawingml.diagramData+xml"/>
  <Override PartName="/ppt/diagrams/colors5.xml" ContentType="application/vnd.openxmlformats-officedocument.drawingml.diagramColors+xml"/>
  <Override PartName="/ppt/slides/slide8.xml" ContentType="application/vnd.openxmlformats-officedocument.presentationml.slide+xml"/>
  <Override PartName="/ppt/slides/slide49.xml" ContentType="application/vnd.openxmlformats-officedocument.presentationml.slide+xml"/>
  <Override PartName="/ppt/notesSlides/notesSlide4.xml" ContentType="application/vnd.openxmlformats-officedocument.presentationml.notesSlide+xml"/>
  <Override PartName="/ppt/diagrams/data1.xml" ContentType="application/vnd.openxmlformats-officedocument.drawingml.diagramData+xml"/>
  <Override PartName="/ppt/diagrams/colors3.xml" ContentType="application/vnd.openxmlformats-officedocument.drawingml.diagramColors+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diagrams/colors1.xml" ContentType="application/vnd.openxmlformats-officedocument.drawingml.diagramColors+xml"/>
  <Override PartName="/ppt/diagrams/quickStyle4.xml" ContentType="application/vnd.openxmlformats-officedocument.drawingml.diagramStyle+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notesSlides/notesSlide29.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notesSlides/notesSlide18.xml" ContentType="application/vnd.openxmlformats-officedocument.presentationml.notesSlide+xml"/>
  <Override PartName="/ppt/notesSlides/notesSlide36.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notesSlides/notesSlide25.xml" ContentType="application/vnd.openxmlformats-officedocument.presentationml.notesSlide+xml"/>
  <Override PartName="/ppt/notesSlides/notesSlide43.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32.xml" ContentType="application/vnd.openxmlformats-officedocument.presentationml.notesSlide+xml"/>
  <Override PartName="/ppt/notesSlides/notesSlide9.xml" ContentType="application/vnd.openxmlformats-officedocument.presentationml.notesSlide+xml"/>
  <Override PartName="/ppt/diagrams/layout3.xml" ContentType="application/vnd.openxmlformats-officedocument.drawingml.diagramLayout+xml"/>
  <Override PartName="/ppt/notesSlides/notesSlide21.xml" ContentType="application/vnd.openxmlformats-officedocument.presentationml.notesSlide+xml"/>
  <Override PartName="/ppt/diagrams/data4.xml" ContentType="application/vnd.openxmlformats-officedocument.drawingml.diagramData+xml"/>
  <Override PartName="/ppt/notesSlides/notesSlide10.xml" ContentType="application/vnd.openxmlformats-officedocument.presentationml.notesSlide+xml"/>
  <Override PartName="/ppt/slides/slide7.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1"/>
  </p:notesMasterIdLst>
  <p:sldIdLst>
    <p:sldId id="256" r:id="rId2"/>
    <p:sldId id="259" r:id="rId3"/>
    <p:sldId id="292" r:id="rId4"/>
    <p:sldId id="260" r:id="rId5"/>
    <p:sldId id="289" r:id="rId6"/>
    <p:sldId id="291" r:id="rId7"/>
    <p:sldId id="293" r:id="rId8"/>
    <p:sldId id="336" r:id="rId9"/>
    <p:sldId id="333" r:id="rId10"/>
    <p:sldId id="308" r:id="rId11"/>
    <p:sldId id="294" r:id="rId12"/>
    <p:sldId id="296" r:id="rId13"/>
    <p:sldId id="297" r:id="rId14"/>
    <p:sldId id="300" r:id="rId15"/>
    <p:sldId id="302" r:id="rId16"/>
    <p:sldId id="303" r:id="rId17"/>
    <p:sldId id="301" r:id="rId18"/>
    <p:sldId id="298" r:id="rId19"/>
    <p:sldId id="304" r:id="rId20"/>
    <p:sldId id="305" r:id="rId21"/>
    <p:sldId id="337" r:id="rId22"/>
    <p:sldId id="307" r:id="rId23"/>
    <p:sldId id="310" r:id="rId24"/>
    <p:sldId id="311" r:id="rId25"/>
    <p:sldId id="312" r:id="rId26"/>
    <p:sldId id="313" r:id="rId27"/>
    <p:sldId id="309" r:id="rId28"/>
    <p:sldId id="314" r:id="rId29"/>
    <p:sldId id="315" r:id="rId30"/>
    <p:sldId id="316" r:id="rId31"/>
    <p:sldId id="317" r:id="rId32"/>
    <p:sldId id="318" r:id="rId33"/>
    <p:sldId id="319" r:id="rId34"/>
    <p:sldId id="321" r:id="rId35"/>
    <p:sldId id="324" r:id="rId36"/>
    <p:sldId id="322" r:id="rId37"/>
    <p:sldId id="323" r:id="rId38"/>
    <p:sldId id="338" r:id="rId39"/>
    <p:sldId id="326" r:id="rId40"/>
    <p:sldId id="325" r:id="rId41"/>
    <p:sldId id="327" r:id="rId42"/>
    <p:sldId id="328" r:id="rId43"/>
    <p:sldId id="329" r:id="rId44"/>
    <p:sldId id="330" r:id="rId45"/>
    <p:sldId id="331" r:id="rId46"/>
    <p:sldId id="332" r:id="rId47"/>
    <p:sldId id="334" r:id="rId48"/>
    <p:sldId id="335" r:id="rId49"/>
    <p:sldId id="277" r:id="rId50"/>
  </p:sldIdLst>
  <p:sldSz cx="9144000" cy="5143500" type="screen16x9"/>
  <p:notesSz cx="6858000" cy="9144000"/>
  <p:defaultTex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0C0C0"/>
    <a:srgbClr val="33CCCC"/>
    <a:srgbClr val="CCCC00"/>
    <a:srgbClr val="FF9999"/>
    <a:srgbClr val="1D528D"/>
    <a:srgbClr val="B2B2B2"/>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40" autoAdjust="0"/>
    <p:restoredTop sz="85515" autoAdjust="0"/>
  </p:normalViewPr>
  <p:slideViewPr>
    <p:cSldViewPr>
      <p:cViewPr varScale="1">
        <p:scale>
          <a:sx n="79" d="100"/>
          <a:sy n="79" d="100"/>
        </p:scale>
        <p:origin x="-884" y="-64"/>
      </p:cViewPr>
      <p:guideLst>
        <p:guide orient="horz" pos="162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7E862F8-E811-4F0B-BDD3-1938D35E1A3B}"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zh-CN" altLang="en-US"/>
        </a:p>
      </dgm:t>
    </dgm:pt>
    <dgm:pt modelId="{4E8630FF-A1D4-4D54-8974-2DDEF9754454}">
      <dgm:prSet/>
      <dgm:spPr/>
      <dgm:t>
        <a:bodyPr/>
        <a:lstStyle/>
        <a:p>
          <a:pPr rtl="0"/>
          <a:r>
            <a:rPr lang="zh-CN" altLang="en-US" b="1" dirty="0" smtClean="0"/>
            <a:t>信息专家</a:t>
          </a:r>
          <a:endParaRPr lang="zh-CN" dirty="0"/>
        </a:p>
      </dgm:t>
    </dgm:pt>
    <dgm:pt modelId="{D1E4A252-4931-48E8-A462-5530F5C2DF97}" type="parTrans" cxnId="{91301250-569E-4EA0-BA8F-36ACDC38E18B}">
      <dgm:prSet/>
      <dgm:spPr/>
      <dgm:t>
        <a:bodyPr/>
        <a:lstStyle/>
        <a:p>
          <a:endParaRPr lang="zh-CN" altLang="en-US"/>
        </a:p>
      </dgm:t>
    </dgm:pt>
    <dgm:pt modelId="{17BF1389-82D9-4A9C-8FB0-DD3AEC80F0CB}" type="sibTrans" cxnId="{91301250-569E-4EA0-BA8F-36ACDC38E18B}">
      <dgm:prSet/>
      <dgm:spPr/>
      <dgm:t>
        <a:bodyPr/>
        <a:lstStyle/>
        <a:p>
          <a:endParaRPr lang="zh-CN" altLang="en-US"/>
        </a:p>
      </dgm:t>
    </dgm:pt>
    <dgm:pt modelId="{E5EA43BB-8423-4C1F-AD26-75F70A19618B}">
      <dgm:prSet/>
      <dgm:spPr/>
      <dgm:t>
        <a:bodyPr/>
        <a:lstStyle/>
        <a:p>
          <a:pPr rtl="0"/>
          <a:r>
            <a:rPr lang="zh-CN" altLang="en-US" b="1" dirty="0" smtClean="0"/>
            <a:t>创建者</a:t>
          </a:r>
          <a:endParaRPr lang="zh-CN" altLang="en-US" dirty="0" smtClean="0"/>
        </a:p>
      </dgm:t>
    </dgm:pt>
    <dgm:pt modelId="{3E7FC828-C6E9-4932-B3D1-6A8E310B0A25}" type="parTrans" cxnId="{1D74758D-4FCD-4FCA-BDF1-CF088D6089EC}">
      <dgm:prSet/>
      <dgm:spPr/>
      <dgm:t>
        <a:bodyPr/>
        <a:lstStyle/>
        <a:p>
          <a:endParaRPr lang="zh-CN" altLang="en-US"/>
        </a:p>
      </dgm:t>
    </dgm:pt>
    <dgm:pt modelId="{96D79F0A-70A7-40A4-A8C1-A554A8C4A76D}" type="sibTrans" cxnId="{1D74758D-4FCD-4FCA-BDF1-CF088D6089EC}">
      <dgm:prSet/>
      <dgm:spPr/>
      <dgm:t>
        <a:bodyPr/>
        <a:lstStyle/>
        <a:p>
          <a:endParaRPr lang="zh-CN" altLang="en-US"/>
        </a:p>
      </dgm:t>
    </dgm:pt>
    <dgm:pt modelId="{A76481A7-835E-4782-BCBE-2CDCD6F09921}">
      <dgm:prSet/>
      <dgm:spPr/>
      <dgm:t>
        <a:bodyPr/>
        <a:lstStyle/>
        <a:p>
          <a:pPr rtl="0"/>
          <a:r>
            <a:rPr lang="zh-CN" altLang="en-US" b="1" dirty="0" smtClean="0"/>
            <a:t>高内聚</a:t>
          </a:r>
          <a:endParaRPr lang="zh-CN" altLang="en-US" dirty="0" smtClean="0"/>
        </a:p>
      </dgm:t>
    </dgm:pt>
    <dgm:pt modelId="{CBB20182-D418-43F6-90EE-A4C4179756F4}" type="parTrans" cxnId="{DA2AD442-6335-4DB3-A0A4-22E99AC4BD38}">
      <dgm:prSet/>
      <dgm:spPr/>
      <dgm:t>
        <a:bodyPr/>
        <a:lstStyle/>
        <a:p>
          <a:endParaRPr lang="zh-CN" altLang="en-US"/>
        </a:p>
      </dgm:t>
    </dgm:pt>
    <dgm:pt modelId="{C059601E-2D82-4A9E-8F0D-E8895A393CD8}" type="sibTrans" cxnId="{DA2AD442-6335-4DB3-A0A4-22E99AC4BD38}">
      <dgm:prSet/>
      <dgm:spPr/>
      <dgm:t>
        <a:bodyPr/>
        <a:lstStyle/>
        <a:p>
          <a:endParaRPr lang="zh-CN" altLang="en-US"/>
        </a:p>
      </dgm:t>
    </dgm:pt>
    <dgm:pt modelId="{65AB0D2E-2F50-4CF0-ABFA-D7DE6EEC0A35}">
      <dgm:prSet/>
      <dgm:spPr/>
      <dgm:t>
        <a:bodyPr/>
        <a:lstStyle/>
        <a:p>
          <a:pPr rtl="0"/>
          <a:r>
            <a:rPr lang="zh-CN" altLang="en-US" b="1" dirty="0" smtClean="0"/>
            <a:t>低耦合</a:t>
          </a:r>
          <a:endParaRPr lang="zh-CN" altLang="en-US" dirty="0" smtClean="0"/>
        </a:p>
      </dgm:t>
    </dgm:pt>
    <dgm:pt modelId="{359BF255-EF77-4F99-81AE-1C7693CBC81A}" type="parTrans" cxnId="{D5AA1639-0CBC-45C7-B4DC-3F1009C3270C}">
      <dgm:prSet/>
      <dgm:spPr/>
      <dgm:t>
        <a:bodyPr/>
        <a:lstStyle/>
        <a:p>
          <a:endParaRPr lang="zh-CN" altLang="en-US"/>
        </a:p>
      </dgm:t>
    </dgm:pt>
    <dgm:pt modelId="{D7524529-68E3-4372-8C76-B83F7EB0F2A3}" type="sibTrans" cxnId="{D5AA1639-0CBC-45C7-B4DC-3F1009C3270C}">
      <dgm:prSet/>
      <dgm:spPr/>
      <dgm:t>
        <a:bodyPr/>
        <a:lstStyle/>
        <a:p>
          <a:endParaRPr lang="zh-CN" altLang="en-US"/>
        </a:p>
      </dgm:t>
    </dgm:pt>
    <dgm:pt modelId="{BAE0F254-99AC-4E0B-B6D8-C0E61061B904}">
      <dgm:prSet/>
      <dgm:spPr/>
      <dgm:t>
        <a:bodyPr/>
        <a:lstStyle/>
        <a:p>
          <a:pPr rtl="0"/>
          <a:r>
            <a:rPr lang="zh-CN" altLang="en-US" b="1" dirty="0" smtClean="0"/>
            <a:t>控制者</a:t>
          </a:r>
          <a:endParaRPr lang="zh-CN" altLang="en-US" dirty="0" smtClean="0"/>
        </a:p>
      </dgm:t>
    </dgm:pt>
    <dgm:pt modelId="{ABFE67F4-0D7B-4DA8-87BC-99C2594B3B89}" type="parTrans" cxnId="{1DF5CBAF-C318-429C-8CC3-BD6967446504}">
      <dgm:prSet/>
      <dgm:spPr/>
      <dgm:t>
        <a:bodyPr/>
        <a:lstStyle/>
        <a:p>
          <a:endParaRPr lang="zh-CN" altLang="en-US"/>
        </a:p>
      </dgm:t>
    </dgm:pt>
    <dgm:pt modelId="{26CB261D-3E1C-4696-8B56-70189FC8AC1A}" type="sibTrans" cxnId="{1DF5CBAF-C318-429C-8CC3-BD6967446504}">
      <dgm:prSet/>
      <dgm:spPr/>
      <dgm:t>
        <a:bodyPr/>
        <a:lstStyle/>
        <a:p>
          <a:endParaRPr lang="zh-CN" altLang="en-US"/>
        </a:p>
      </dgm:t>
    </dgm:pt>
    <dgm:pt modelId="{483466F9-72DE-4403-BB95-82C128156D2A}">
      <dgm:prSet/>
      <dgm:spPr/>
      <dgm:t>
        <a:bodyPr/>
        <a:lstStyle/>
        <a:p>
          <a:pPr rtl="0"/>
          <a:r>
            <a:rPr lang="zh-CN" altLang="en-US" b="1" dirty="0" smtClean="0"/>
            <a:t>多态</a:t>
          </a:r>
          <a:endParaRPr lang="zh-CN" altLang="en-US" dirty="0" smtClean="0"/>
        </a:p>
      </dgm:t>
    </dgm:pt>
    <dgm:pt modelId="{FFF72EFB-9138-448F-AE65-FFE10C40E236}" type="parTrans" cxnId="{5F638A00-76C0-4371-BC61-888B94E5E4CC}">
      <dgm:prSet/>
      <dgm:spPr/>
      <dgm:t>
        <a:bodyPr/>
        <a:lstStyle/>
        <a:p>
          <a:endParaRPr lang="zh-CN" altLang="en-US"/>
        </a:p>
      </dgm:t>
    </dgm:pt>
    <dgm:pt modelId="{B754D3D7-0B67-42DA-92A9-88C1C81FDAA4}" type="sibTrans" cxnId="{5F638A00-76C0-4371-BC61-888B94E5E4CC}">
      <dgm:prSet/>
      <dgm:spPr/>
      <dgm:t>
        <a:bodyPr/>
        <a:lstStyle/>
        <a:p>
          <a:endParaRPr lang="zh-CN" altLang="en-US"/>
        </a:p>
      </dgm:t>
    </dgm:pt>
    <dgm:pt modelId="{FD4BFC81-215C-403F-B88A-42C8D593B22A}">
      <dgm:prSet/>
      <dgm:spPr/>
      <dgm:t>
        <a:bodyPr/>
        <a:lstStyle/>
        <a:p>
          <a:pPr rtl="0"/>
          <a:r>
            <a:rPr lang="zh-CN" altLang="en-US" b="1" dirty="0" smtClean="0"/>
            <a:t>纯虚构</a:t>
          </a:r>
          <a:endParaRPr lang="zh-CN" altLang="en-US" dirty="0" smtClean="0"/>
        </a:p>
      </dgm:t>
    </dgm:pt>
    <dgm:pt modelId="{3E2B7857-34A3-46D4-BE0A-1F442CCE8C64}" type="parTrans" cxnId="{89B24FCD-EC24-4315-830A-78FF1DE75DB0}">
      <dgm:prSet/>
      <dgm:spPr/>
      <dgm:t>
        <a:bodyPr/>
        <a:lstStyle/>
        <a:p>
          <a:endParaRPr lang="zh-CN" altLang="en-US"/>
        </a:p>
      </dgm:t>
    </dgm:pt>
    <dgm:pt modelId="{F0A667D4-1599-4CF0-905A-C10F84394F69}" type="sibTrans" cxnId="{89B24FCD-EC24-4315-830A-78FF1DE75DB0}">
      <dgm:prSet/>
      <dgm:spPr/>
      <dgm:t>
        <a:bodyPr/>
        <a:lstStyle/>
        <a:p>
          <a:endParaRPr lang="zh-CN" altLang="en-US"/>
        </a:p>
      </dgm:t>
    </dgm:pt>
    <dgm:pt modelId="{0EBBC3B5-E010-47BE-A545-841631F2B5F1}">
      <dgm:prSet/>
      <dgm:spPr/>
      <dgm:t>
        <a:bodyPr/>
        <a:lstStyle/>
        <a:p>
          <a:pPr rtl="0"/>
          <a:r>
            <a:rPr lang="zh-CN" altLang="en-US" b="1" dirty="0" smtClean="0"/>
            <a:t>间接性</a:t>
          </a:r>
          <a:endParaRPr lang="zh-CN" altLang="en-US" dirty="0" smtClean="0"/>
        </a:p>
      </dgm:t>
    </dgm:pt>
    <dgm:pt modelId="{AEAEC77D-93D0-4B1F-8726-E6F801D64C6B}" type="parTrans" cxnId="{2D7CF04D-1876-497F-A69C-4D0153661DD9}">
      <dgm:prSet/>
      <dgm:spPr/>
      <dgm:t>
        <a:bodyPr/>
        <a:lstStyle/>
        <a:p>
          <a:endParaRPr lang="zh-CN" altLang="en-US"/>
        </a:p>
      </dgm:t>
    </dgm:pt>
    <dgm:pt modelId="{F357EA7C-4526-45FC-8018-3FD6EB411A11}" type="sibTrans" cxnId="{2D7CF04D-1876-497F-A69C-4D0153661DD9}">
      <dgm:prSet/>
      <dgm:spPr/>
      <dgm:t>
        <a:bodyPr/>
        <a:lstStyle/>
        <a:p>
          <a:endParaRPr lang="zh-CN" altLang="en-US"/>
        </a:p>
      </dgm:t>
    </dgm:pt>
    <dgm:pt modelId="{A2FB68C9-4F69-49D8-8E84-62B2EB6F40A5}">
      <dgm:prSet/>
      <dgm:spPr/>
      <dgm:t>
        <a:bodyPr/>
        <a:lstStyle/>
        <a:p>
          <a:pPr rtl="0"/>
          <a:r>
            <a:rPr lang="zh-CN" altLang="en-US" b="1" dirty="0" smtClean="0"/>
            <a:t>变化预防</a:t>
          </a:r>
        </a:p>
      </dgm:t>
    </dgm:pt>
    <dgm:pt modelId="{4A3D525D-2531-46EA-9483-9D1E0AE8B684}" type="parTrans" cxnId="{CF69A02E-7EE7-4EF9-9D00-27045FC26D70}">
      <dgm:prSet/>
      <dgm:spPr/>
      <dgm:t>
        <a:bodyPr/>
        <a:lstStyle/>
        <a:p>
          <a:endParaRPr lang="zh-CN" altLang="en-US"/>
        </a:p>
      </dgm:t>
    </dgm:pt>
    <dgm:pt modelId="{8D58C684-F360-4D55-92E7-49FA82D9D522}" type="sibTrans" cxnId="{CF69A02E-7EE7-4EF9-9D00-27045FC26D70}">
      <dgm:prSet/>
      <dgm:spPr/>
      <dgm:t>
        <a:bodyPr/>
        <a:lstStyle/>
        <a:p>
          <a:endParaRPr lang="zh-CN" altLang="en-US"/>
        </a:p>
      </dgm:t>
    </dgm:pt>
    <dgm:pt modelId="{921E31D1-900C-4430-894B-18DE4CCC3E65}">
      <dgm:prSet/>
      <dgm:spPr/>
      <dgm:t>
        <a:bodyPr/>
        <a:lstStyle/>
        <a:p>
          <a:pPr rtl="0"/>
          <a:r>
            <a:rPr lang="zh-CN" altLang="en-US" b="0" i="0" smtClean="0"/>
            <a:t>假设系统中存在一个类</a:t>
          </a:r>
          <a:r>
            <a:rPr lang="en-US" altLang="zh-CN" b="0" i="0" smtClean="0"/>
            <a:t>A</a:t>
          </a:r>
          <a:r>
            <a:rPr lang="zh-CN" altLang="en-US" b="0" i="0" smtClean="0"/>
            <a:t>，那么在这个系统中，谁应该负责创建类</a:t>
          </a:r>
          <a:r>
            <a:rPr lang="en-US" altLang="zh-CN" b="0" i="0" smtClean="0"/>
            <a:t>A</a:t>
          </a:r>
          <a:r>
            <a:rPr lang="zh-CN" altLang="en-US" b="0" i="0" smtClean="0"/>
            <a:t>的新实例？</a:t>
          </a:r>
          <a:endParaRPr lang="zh-CN" altLang="en-US" dirty="0" smtClean="0"/>
        </a:p>
      </dgm:t>
    </dgm:pt>
    <dgm:pt modelId="{6D954313-409E-4EE3-9C1E-2403E6159454}" type="parTrans" cxnId="{CC629676-BE8E-47EA-9B89-917A92FF0D58}">
      <dgm:prSet/>
      <dgm:spPr/>
      <dgm:t>
        <a:bodyPr/>
        <a:lstStyle/>
        <a:p>
          <a:endParaRPr lang="zh-CN" altLang="en-US"/>
        </a:p>
      </dgm:t>
    </dgm:pt>
    <dgm:pt modelId="{32FA3594-BC79-4BB5-8CD2-323C64401B80}" type="sibTrans" cxnId="{CC629676-BE8E-47EA-9B89-917A92FF0D58}">
      <dgm:prSet/>
      <dgm:spPr/>
      <dgm:t>
        <a:bodyPr/>
        <a:lstStyle/>
        <a:p>
          <a:endParaRPr lang="zh-CN" altLang="en-US"/>
        </a:p>
      </dgm:t>
    </dgm:pt>
    <dgm:pt modelId="{7631C161-F6A8-4D69-A6B5-2DA96E92ABC3}">
      <dgm:prSet/>
      <dgm:spPr/>
      <dgm:t>
        <a:bodyPr/>
        <a:lstStyle/>
        <a:p>
          <a:pPr rtl="0"/>
          <a:r>
            <a:rPr lang="zh-CN" altLang="en-US" b="0" i="0" smtClean="0"/>
            <a:t>给对象分配职责的基本原则是什么？</a:t>
          </a:r>
          <a:endParaRPr lang="zh-CN" dirty="0"/>
        </a:p>
      </dgm:t>
    </dgm:pt>
    <dgm:pt modelId="{01562874-922B-48D4-AFEE-5C558B14FB68}" type="parTrans" cxnId="{79F10450-7C39-4460-BD40-87865721607C}">
      <dgm:prSet/>
      <dgm:spPr/>
      <dgm:t>
        <a:bodyPr/>
        <a:lstStyle/>
        <a:p>
          <a:endParaRPr lang="zh-CN" altLang="en-US"/>
        </a:p>
      </dgm:t>
    </dgm:pt>
    <dgm:pt modelId="{9F90E495-D01C-42F9-B7F3-A2E4D8D90336}" type="sibTrans" cxnId="{79F10450-7C39-4460-BD40-87865721607C}">
      <dgm:prSet/>
      <dgm:spPr/>
      <dgm:t>
        <a:bodyPr/>
        <a:lstStyle/>
        <a:p>
          <a:endParaRPr lang="zh-CN" altLang="en-US"/>
        </a:p>
      </dgm:t>
    </dgm:pt>
    <dgm:pt modelId="{A9CA3514-DCDA-48AE-800C-940969F8F04A}">
      <dgm:prSet/>
      <dgm:spPr/>
      <dgm:t>
        <a:bodyPr/>
        <a:lstStyle/>
        <a:p>
          <a:pPr rtl="0"/>
          <a:r>
            <a:rPr lang="zh-CN" altLang="en-US" b="0" i="0" smtClean="0"/>
            <a:t>怎样降低依赖性，减少变化带来的影响，提高重用性？</a:t>
          </a:r>
          <a:endParaRPr lang="zh-CN" altLang="en-US" dirty="0" smtClean="0"/>
        </a:p>
      </dgm:t>
    </dgm:pt>
    <dgm:pt modelId="{22E8A10D-7842-4282-B68E-02FD2573AF97}" type="parTrans" cxnId="{D063FC31-E18D-40C2-8D0A-6787F485D0A0}">
      <dgm:prSet/>
      <dgm:spPr/>
      <dgm:t>
        <a:bodyPr/>
        <a:lstStyle/>
        <a:p>
          <a:endParaRPr lang="zh-CN" altLang="en-US"/>
        </a:p>
      </dgm:t>
    </dgm:pt>
    <dgm:pt modelId="{64B14C10-53DC-4B3A-B374-BE273CCB9DC9}" type="sibTrans" cxnId="{D063FC31-E18D-40C2-8D0A-6787F485D0A0}">
      <dgm:prSet/>
      <dgm:spPr/>
      <dgm:t>
        <a:bodyPr/>
        <a:lstStyle/>
        <a:p>
          <a:endParaRPr lang="zh-CN" altLang="en-US"/>
        </a:p>
      </dgm:t>
    </dgm:pt>
    <dgm:pt modelId="{F4AC7858-E612-4207-9979-B803D5D56BD6}">
      <dgm:prSet/>
      <dgm:spPr/>
      <dgm:t>
        <a:bodyPr/>
        <a:lstStyle/>
        <a:p>
          <a:pPr rtl="0"/>
          <a:r>
            <a:rPr lang="zh-CN" altLang="en-US" b="0" i="0" smtClean="0"/>
            <a:t>在</a:t>
          </a:r>
          <a:r>
            <a:rPr lang="en-US" altLang="zh-CN" b="0" i="0" smtClean="0"/>
            <a:t>UI</a:t>
          </a:r>
          <a:r>
            <a:rPr lang="zh-CN" altLang="en-US" b="0" i="0" smtClean="0"/>
            <a:t>层之上首先接收和协调（控制）系统操作的第一个对象是什么？</a:t>
          </a:r>
          <a:endParaRPr lang="zh-CN" altLang="en-US" dirty="0" smtClean="0"/>
        </a:p>
      </dgm:t>
    </dgm:pt>
    <dgm:pt modelId="{DAF54299-6DA7-42B0-8140-C639E5D9DC93}" type="parTrans" cxnId="{1A7E16A8-DCD7-4D98-8082-FA3DE442D52E}">
      <dgm:prSet/>
      <dgm:spPr/>
      <dgm:t>
        <a:bodyPr/>
        <a:lstStyle/>
        <a:p>
          <a:endParaRPr lang="zh-CN" altLang="en-US"/>
        </a:p>
      </dgm:t>
    </dgm:pt>
    <dgm:pt modelId="{CD8D0BE0-72EF-48FE-9A20-A353CBBEF42C}" type="sibTrans" cxnId="{1A7E16A8-DCD7-4D98-8082-FA3DE442D52E}">
      <dgm:prSet/>
      <dgm:spPr/>
      <dgm:t>
        <a:bodyPr/>
        <a:lstStyle/>
        <a:p>
          <a:endParaRPr lang="zh-CN" altLang="en-US"/>
        </a:p>
      </dgm:t>
    </dgm:pt>
    <dgm:pt modelId="{ECE99CD6-7337-4C0A-9DC9-C48182738257}">
      <dgm:prSet/>
      <dgm:spPr/>
      <dgm:t>
        <a:bodyPr/>
        <a:lstStyle/>
        <a:p>
          <a:pPr rtl="0"/>
          <a:r>
            <a:rPr lang="zh-CN" altLang="en-US" b="0" i="0" smtClean="0"/>
            <a:t>怎样保持对象是有重点的、可理解的、可管理的，并且能够支持低耦合？</a:t>
          </a:r>
          <a:endParaRPr lang="zh-CN" altLang="en-US" dirty="0" smtClean="0"/>
        </a:p>
      </dgm:t>
    </dgm:pt>
    <dgm:pt modelId="{EA62BD90-4B57-4D96-AAF4-A772094EF823}" type="parTrans" cxnId="{D0EC232E-31F4-4577-B9C3-CC095D740F28}">
      <dgm:prSet/>
      <dgm:spPr/>
      <dgm:t>
        <a:bodyPr/>
        <a:lstStyle/>
        <a:p>
          <a:endParaRPr lang="zh-CN" altLang="en-US"/>
        </a:p>
      </dgm:t>
    </dgm:pt>
    <dgm:pt modelId="{21A7ABE2-E55F-4C4C-976A-A5E07C8BD7DF}" type="sibTrans" cxnId="{D0EC232E-31F4-4577-B9C3-CC095D740F28}">
      <dgm:prSet/>
      <dgm:spPr/>
      <dgm:t>
        <a:bodyPr/>
        <a:lstStyle/>
        <a:p>
          <a:endParaRPr lang="zh-CN" altLang="en-US"/>
        </a:p>
      </dgm:t>
    </dgm:pt>
    <dgm:pt modelId="{B9BFEDC5-779F-4689-B132-F0A576AC66F2}">
      <dgm:prSet/>
      <dgm:spPr/>
      <dgm:t>
        <a:bodyPr/>
        <a:lstStyle/>
        <a:p>
          <a:pPr rtl="0"/>
          <a:r>
            <a:rPr lang="zh-CN" altLang="en-US" b="0" i="0" smtClean="0"/>
            <a:t>如</a:t>
          </a:r>
          <a:r>
            <a:rPr lang="zh-CN" altLang="en-US" b="0" i="0" dirty="0" smtClean="0"/>
            <a:t>何处理基于类型的选择？如何创建可插拔的软件构件？</a:t>
          </a:r>
          <a:endParaRPr lang="zh-CN" altLang="en-US" dirty="0" smtClean="0"/>
        </a:p>
      </dgm:t>
    </dgm:pt>
    <dgm:pt modelId="{9A44BD29-2193-4099-92FD-1339E1E655B8}" type="parTrans" cxnId="{51809CC8-96B3-4C5D-B5B7-BF3566A15648}">
      <dgm:prSet/>
      <dgm:spPr/>
      <dgm:t>
        <a:bodyPr/>
        <a:lstStyle/>
        <a:p>
          <a:endParaRPr lang="zh-CN" altLang="en-US"/>
        </a:p>
      </dgm:t>
    </dgm:pt>
    <dgm:pt modelId="{B95EB380-0139-4F1A-84E0-63E0BD574E4B}" type="sibTrans" cxnId="{51809CC8-96B3-4C5D-B5B7-BF3566A15648}">
      <dgm:prSet/>
      <dgm:spPr/>
      <dgm:t>
        <a:bodyPr/>
        <a:lstStyle/>
        <a:p>
          <a:endParaRPr lang="zh-CN" altLang="en-US"/>
        </a:p>
      </dgm:t>
    </dgm:pt>
    <dgm:pt modelId="{28971218-F27E-4B23-BA9C-F9615BD762BE}">
      <dgm:prSet/>
      <dgm:spPr/>
      <dgm:t>
        <a:bodyPr/>
        <a:lstStyle/>
        <a:p>
          <a:pPr rtl="0"/>
          <a:r>
            <a:rPr lang="zh-CN" altLang="en-US" b="0" i="0" smtClean="0"/>
            <a:t>当你并不想违背高内聚和低耦合或其他目标，但是基于专家模式所提供的方案又不合适时，哪些对象应该承担这一职责？</a:t>
          </a:r>
          <a:endParaRPr lang="zh-CN" altLang="en-US" dirty="0" smtClean="0"/>
        </a:p>
      </dgm:t>
    </dgm:pt>
    <dgm:pt modelId="{B6241EC6-0F4D-4D0E-8F68-6B23AB42F917}" type="parTrans" cxnId="{AC059BC8-9787-436E-A438-837E9220AFDC}">
      <dgm:prSet/>
      <dgm:spPr/>
      <dgm:t>
        <a:bodyPr/>
        <a:lstStyle/>
        <a:p>
          <a:endParaRPr lang="zh-CN" altLang="en-US"/>
        </a:p>
      </dgm:t>
    </dgm:pt>
    <dgm:pt modelId="{437166E3-7229-4F75-9619-46A20F234D37}" type="sibTrans" cxnId="{AC059BC8-9787-436E-A438-837E9220AFDC}">
      <dgm:prSet/>
      <dgm:spPr/>
      <dgm:t>
        <a:bodyPr/>
        <a:lstStyle/>
        <a:p>
          <a:endParaRPr lang="zh-CN" altLang="en-US"/>
        </a:p>
      </dgm:t>
    </dgm:pt>
    <dgm:pt modelId="{39BCDC51-5FE0-4E61-9FDE-0DA2125CB70C}">
      <dgm:prSet/>
      <dgm:spPr/>
      <dgm:t>
        <a:bodyPr/>
        <a:lstStyle/>
        <a:p>
          <a:pPr rtl="0"/>
          <a:r>
            <a:rPr lang="zh-CN" altLang="en-US" b="0" i="0" smtClean="0"/>
            <a:t>为了避免两个或多个事务之间直接耦合，应该如何分配职责？如何使对象解耦合，以支持低耦合并提高复用性潜力？</a:t>
          </a:r>
          <a:endParaRPr lang="zh-CN" altLang="en-US" dirty="0" smtClean="0"/>
        </a:p>
      </dgm:t>
    </dgm:pt>
    <dgm:pt modelId="{45B47D76-A458-40A9-B8C7-A37D07415380}" type="parTrans" cxnId="{3AFE79AD-D29E-4E5B-9C6A-300A733DB325}">
      <dgm:prSet/>
      <dgm:spPr/>
      <dgm:t>
        <a:bodyPr/>
        <a:lstStyle/>
        <a:p>
          <a:endParaRPr lang="zh-CN" altLang="en-US"/>
        </a:p>
      </dgm:t>
    </dgm:pt>
    <dgm:pt modelId="{123D2F81-851E-46EC-B6DA-96BC9B3AD8B4}" type="sibTrans" cxnId="{3AFE79AD-D29E-4E5B-9C6A-300A733DB325}">
      <dgm:prSet/>
      <dgm:spPr/>
      <dgm:t>
        <a:bodyPr/>
        <a:lstStyle/>
        <a:p>
          <a:endParaRPr lang="zh-CN" altLang="en-US"/>
        </a:p>
      </dgm:t>
    </dgm:pt>
    <dgm:pt modelId="{1FE9A67A-4DCD-40BC-B1F2-F1524899FB5A}">
      <dgm:prSet/>
      <dgm:spPr/>
      <dgm:t>
        <a:bodyPr/>
        <a:lstStyle/>
        <a:p>
          <a:pPr rtl="0"/>
          <a:r>
            <a:rPr lang="zh-CN" altLang="en-US" b="0" i="0" smtClean="0"/>
            <a:t>如何设计对象、子系统和系统，使其内部的变化或不稳定性不会对其他元素产生不良影响？</a:t>
          </a:r>
          <a:endParaRPr lang="zh-CN" altLang="en-US" b="1" dirty="0" smtClean="0"/>
        </a:p>
      </dgm:t>
    </dgm:pt>
    <dgm:pt modelId="{423DF3C0-3483-48C3-B641-6EB8F3C693D4}" type="parTrans" cxnId="{CFD1A34E-FC2D-4D8D-99D9-A460EAB1A5A0}">
      <dgm:prSet/>
      <dgm:spPr/>
      <dgm:t>
        <a:bodyPr/>
        <a:lstStyle/>
        <a:p>
          <a:endParaRPr lang="zh-CN" altLang="en-US"/>
        </a:p>
      </dgm:t>
    </dgm:pt>
    <dgm:pt modelId="{15CF53C1-B527-48C7-837C-CFC814D88A07}" type="sibTrans" cxnId="{CFD1A34E-FC2D-4D8D-99D9-A460EAB1A5A0}">
      <dgm:prSet/>
      <dgm:spPr/>
      <dgm:t>
        <a:bodyPr/>
        <a:lstStyle/>
        <a:p>
          <a:endParaRPr lang="zh-CN" altLang="en-US"/>
        </a:p>
      </dgm:t>
    </dgm:pt>
    <dgm:pt modelId="{10424D2A-4629-49F6-BE11-942D65D4E851}" type="pres">
      <dgm:prSet presAssocID="{A7E862F8-E811-4F0B-BDD3-1938D35E1A3B}" presName="Name0" presStyleCnt="0">
        <dgm:presLayoutVars>
          <dgm:dir/>
          <dgm:animLvl val="lvl"/>
          <dgm:resizeHandles val="exact"/>
        </dgm:presLayoutVars>
      </dgm:prSet>
      <dgm:spPr/>
      <dgm:t>
        <a:bodyPr/>
        <a:lstStyle/>
        <a:p>
          <a:endParaRPr lang="zh-CN" altLang="en-US"/>
        </a:p>
      </dgm:t>
    </dgm:pt>
    <dgm:pt modelId="{01085974-6508-4415-8382-11D02372FA18}" type="pres">
      <dgm:prSet presAssocID="{4E8630FF-A1D4-4D54-8974-2DDEF9754454}" presName="linNode" presStyleCnt="0"/>
      <dgm:spPr/>
    </dgm:pt>
    <dgm:pt modelId="{86A1E7F9-08C7-4BDF-9277-3EE45BD0A735}" type="pres">
      <dgm:prSet presAssocID="{4E8630FF-A1D4-4D54-8974-2DDEF9754454}" presName="parentText" presStyleLbl="node1" presStyleIdx="0" presStyleCnt="9">
        <dgm:presLayoutVars>
          <dgm:chMax val="1"/>
          <dgm:bulletEnabled val="1"/>
        </dgm:presLayoutVars>
      </dgm:prSet>
      <dgm:spPr/>
      <dgm:t>
        <a:bodyPr/>
        <a:lstStyle/>
        <a:p>
          <a:endParaRPr lang="zh-CN" altLang="en-US"/>
        </a:p>
      </dgm:t>
    </dgm:pt>
    <dgm:pt modelId="{2337A68E-16E6-4443-8749-173BCAA2CED5}" type="pres">
      <dgm:prSet presAssocID="{4E8630FF-A1D4-4D54-8974-2DDEF9754454}" presName="descendantText" presStyleLbl="alignAccFollowNode1" presStyleIdx="0" presStyleCnt="9">
        <dgm:presLayoutVars>
          <dgm:bulletEnabled val="1"/>
        </dgm:presLayoutVars>
      </dgm:prSet>
      <dgm:spPr/>
      <dgm:t>
        <a:bodyPr/>
        <a:lstStyle/>
        <a:p>
          <a:endParaRPr lang="zh-CN" altLang="en-US"/>
        </a:p>
      </dgm:t>
    </dgm:pt>
    <dgm:pt modelId="{72EE8525-EF77-44EB-BC5C-4E2086B1B201}" type="pres">
      <dgm:prSet presAssocID="{17BF1389-82D9-4A9C-8FB0-DD3AEC80F0CB}" presName="sp" presStyleCnt="0"/>
      <dgm:spPr/>
    </dgm:pt>
    <dgm:pt modelId="{6E1E6F31-6F38-4311-82D5-0A1FCF8F1784}" type="pres">
      <dgm:prSet presAssocID="{E5EA43BB-8423-4C1F-AD26-75F70A19618B}" presName="linNode" presStyleCnt="0"/>
      <dgm:spPr/>
    </dgm:pt>
    <dgm:pt modelId="{9A65CAF1-756D-4A6B-BEAA-A664F07E6B55}" type="pres">
      <dgm:prSet presAssocID="{E5EA43BB-8423-4C1F-AD26-75F70A19618B}" presName="parentText" presStyleLbl="node1" presStyleIdx="1" presStyleCnt="9">
        <dgm:presLayoutVars>
          <dgm:chMax val="1"/>
          <dgm:bulletEnabled val="1"/>
        </dgm:presLayoutVars>
      </dgm:prSet>
      <dgm:spPr/>
      <dgm:t>
        <a:bodyPr/>
        <a:lstStyle/>
        <a:p>
          <a:endParaRPr lang="zh-CN" altLang="en-US"/>
        </a:p>
      </dgm:t>
    </dgm:pt>
    <dgm:pt modelId="{3231A1F7-45D3-4C44-B2CC-AB8B1D727A99}" type="pres">
      <dgm:prSet presAssocID="{E5EA43BB-8423-4C1F-AD26-75F70A19618B}" presName="descendantText" presStyleLbl="alignAccFollowNode1" presStyleIdx="1" presStyleCnt="9">
        <dgm:presLayoutVars>
          <dgm:bulletEnabled val="1"/>
        </dgm:presLayoutVars>
      </dgm:prSet>
      <dgm:spPr/>
      <dgm:t>
        <a:bodyPr/>
        <a:lstStyle/>
        <a:p>
          <a:endParaRPr lang="zh-CN" altLang="en-US"/>
        </a:p>
      </dgm:t>
    </dgm:pt>
    <dgm:pt modelId="{623D0242-9484-445A-868D-B196D6035DAD}" type="pres">
      <dgm:prSet presAssocID="{96D79F0A-70A7-40A4-A8C1-A554A8C4A76D}" presName="sp" presStyleCnt="0"/>
      <dgm:spPr/>
    </dgm:pt>
    <dgm:pt modelId="{98EC138E-F448-42F9-AF8D-8FF64993851D}" type="pres">
      <dgm:prSet presAssocID="{A76481A7-835E-4782-BCBE-2CDCD6F09921}" presName="linNode" presStyleCnt="0"/>
      <dgm:spPr/>
    </dgm:pt>
    <dgm:pt modelId="{3F8AD48A-7449-48A7-B07B-35BC90017B1E}" type="pres">
      <dgm:prSet presAssocID="{A76481A7-835E-4782-BCBE-2CDCD6F09921}" presName="parentText" presStyleLbl="node1" presStyleIdx="2" presStyleCnt="9">
        <dgm:presLayoutVars>
          <dgm:chMax val="1"/>
          <dgm:bulletEnabled val="1"/>
        </dgm:presLayoutVars>
      </dgm:prSet>
      <dgm:spPr/>
      <dgm:t>
        <a:bodyPr/>
        <a:lstStyle/>
        <a:p>
          <a:endParaRPr lang="zh-CN" altLang="en-US"/>
        </a:p>
      </dgm:t>
    </dgm:pt>
    <dgm:pt modelId="{EC0A6CF0-A71B-4EC0-B691-D46D195456FE}" type="pres">
      <dgm:prSet presAssocID="{A76481A7-835E-4782-BCBE-2CDCD6F09921}" presName="descendantText" presStyleLbl="alignAccFollowNode1" presStyleIdx="2" presStyleCnt="9">
        <dgm:presLayoutVars>
          <dgm:bulletEnabled val="1"/>
        </dgm:presLayoutVars>
      </dgm:prSet>
      <dgm:spPr/>
      <dgm:t>
        <a:bodyPr/>
        <a:lstStyle/>
        <a:p>
          <a:endParaRPr lang="zh-CN" altLang="en-US"/>
        </a:p>
      </dgm:t>
    </dgm:pt>
    <dgm:pt modelId="{26A131C2-6AD6-469C-A063-BC59460D52AD}" type="pres">
      <dgm:prSet presAssocID="{C059601E-2D82-4A9E-8F0D-E8895A393CD8}" presName="sp" presStyleCnt="0"/>
      <dgm:spPr/>
    </dgm:pt>
    <dgm:pt modelId="{6F66B27B-DC81-4EDD-AF97-1B0EB4A8209A}" type="pres">
      <dgm:prSet presAssocID="{65AB0D2E-2F50-4CF0-ABFA-D7DE6EEC0A35}" presName="linNode" presStyleCnt="0"/>
      <dgm:spPr/>
    </dgm:pt>
    <dgm:pt modelId="{07A1F953-2A94-4A3E-B334-CC81EA65F0FE}" type="pres">
      <dgm:prSet presAssocID="{65AB0D2E-2F50-4CF0-ABFA-D7DE6EEC0A35}" presName="parentText" presStyleLbl="node1" presStyleIdx="3" presStyleCnt="9">
        <dgm:presLayoutVars>
          <dgm:chMax val="1"/>
          <dgm:bulletEnabled val="1"/>
        </dgm:presLayoutVars>
      </dgm:prSet>
      <dgm:spPr/>
      <dgm:t>
        <a:bodyPr/>
        <a:lstStyle/>
        <a:p>
          <a:endParaRPr lang="zh-CN" altLang="en-US"/>
        </a:p>
      </dgm:t>
    </dgm:pt>
    <dgm:pt modelId="{F6D9DD8B-E59B-486B-8B67-F3E903A748D9}" type="pres">
      <dgm:prSet presAssocID="{65AB0D2E-2F50-4CF0-ABFA-D7DE6EEC0A35}" presName="descendantText" presStyleLbl="alignAccFollowNode1" presStyleIdx="3" presStyleCnt="9">
        <dgm:presLayoutVars>
          <dgm:bulletEnabled val="1"/>
        </dgm:presLayoutVars>
      </dgm:prSet>
      <dgm:spPr/>
      <dgm:t>
        <a:bodyPr/>
        <a:lstStyle/>
        <a:p>
          <a:endParaRPr lang="zh-CN" altLang="en-US"/>
        </a:p>
      </dgm:t>
    </dgm:pt>
    <dgm:pt modelId="{C454D33B-D71C-474E-A61A-09F3DAA6B4D0}" type="pres">
      <dgm:prSet presAssocID="{D7524529-68E3-4372-8C76-B83F7EB0F2A3}" presName="sp" presStyleCnt="0"/>
      <dgm:spPr/>
    </dgm:pt>
    <dgm:pt modelId="{0FEDD8A4-9C4E-4C7E-9B2F-9BC15DE54F5D}" type="pres">
      <dgm:prSet presAssocID="{BAE0F254-99AC-4E0B-B6D8-C0E61061B904}" presName="linNode" presStyleCnt="0"/>
      <dgm:spPr/>
    </dgm:pt>
    <dgm:pt modelId="{0A3079FA-4DAE-4C97-917F-7CB90C86302E}" type="pres">
      <dgm:prSet presAssocID="{BAE0F254-99AC-4E0B-B6D8-C0E61061B904}" presName="parentText" presStyleLbl="node1" presStyleIdx="4" presStyleCnt="9">
        <dgm:presLayoutVars>
          <dgm:chMax val="1"/>
          <dgm:bulletEnabled val="1"/>
        </dgm:presLayoutVars>
      </dgm:prSet>
      <dgm:spPr/>
      <dgm:t>
        <a:bodyPr/>
        <a:lstStyle/>
        <a:p>
          <a:endParaRPr lang="zh-CN" altLang="en-US"/>
        </a:p>
      </dgm:t>
    </dgm:pt>
    <dgm:pt modelId="{3E0A22A0-B2D4-49C5-9F52-324951E9DAAA}" type="pres">
      <dgm:prSet presAssocID="{BAE0F254-99AC-4E0B-B6D8-C0E61061B904}" presName="descendantText" presStyleLbl="alignAccFollowNode1" presStyleIdx="4" presStyleCnt="9">
        <dgm:presLayoutVars>
          <dgm:bulletEnabled val="1"/>
        </dgm:presLayoutVars>
      </dgm:prSet>
      <dgm:spPr/>
      <dgm:t>
        <a:bodyPr/>
        <a:lstStyle/>
        <a:p>
          <a:endParaRPr lang="zh-CN" altLang="en-US"/>
        </a:p>
      </dgm:t>
    </dgm:pt>
    <dgm:pt modelId="{F95FFD78-C424-4385-BB0D-99FDBFCD002A}" type="pres">
      <dgm:prSet presAssocID="{26CB261D-3E1C-4696-8B56-70189FC8AC1A}" presName="sp" presStyleCnt="0"/>
      <dgm:spPr/>
    </dgm:pt>
    <dgm:pt modelId="{68F0A0BF-C177-4FF9-855F-30467BD97630}" type="pres">
      <dgm:prSet presAssocID="{483466F9-72DE-4403-BB95-82C128156D2A}" presName="linNode" presStyleCnt="0"/>
      <dgm:spPr/>
    </dgm:pt>
    <dgm:pt modelId="{B7151B84-7349-4B3D-8302-3E2E35F12D37}" type="pres">
      <dgm:prSet presAssocID="{483466F9-72DE-4403-BB95-82C128156D2A}" presName="parentText" presStyleLbl="node1" presStyleIdx="5" presStyleCnt="9">
        <dgm:presLayoutVars>
          <dgm:chMax val="1"/>
          <dgm:bulletEnabled val="1"/>
        </dgm:presLayoutVars>
      </dgm:prSet>
      <dgm:spPr/>
      <dgm:t>
        <a:bodyPr/>
        <a:lstStyle/>
        <a:p>
          <a:endParaRPr lang="zh-CN" altLang="en-US"/>
        </a:p>
      </dgm:t>
    </dgm:pt>
    <dgm:pt modelId="{9C87FEEC-D475-44B8-855B-2220BDB34143}" type="pres">
      <dgm:prSet presAssocID="{483466F9-72DE-4403-BB95-82C128156D2A}" presName="descendantText" presStyleLbl="alignAccFollowNode1" presStyleIdx="5" presStyleCnt="9">
        <dgm:presLayoutVars>
          <dgm:bulletEnabled val="1"/>
        </dgm:presLayoutVars>
      </dgm:prSet>
      <dgm:spPr/>
      <dgm:t>
        <a:bodyPr/>
        <a:lstStyle/>
        <a:p>
          <a:endParaRPr lang="zh-CN" altLang="en-US"/>
        </a:p>
      </dgm:t>
    </dgm:pt>
    <dgm:pt modelId="{9B9F7494-98D8-43E7-A3C2-855A008F854F}" type="pres">
      <dgm:prSet presAssocID="{B754D3D7-0B67-42DA-92A9-88C1C81FDAA4}" presName="sp" presStyleCnt="0"/>
      <dgm:spPr/>
    </dgm:pt>
    <dgm:pt modelId="{6C90C1A5-F5F6-4D32-B46A-A24A003F7B49}" type="pres">
      <dgm:prSet presAssocID="{FD4BFC81-215C-403F-B88A-42C8D593B22A}" presName="linNode" presStyleCnt="0"/>
      <dgm:spPr/>
    </dgm:pt>
    <dgm:pt modelId="{16A87449-F921-4C03-9D2C-E0F97027D9A9}" type="pres">
      <dgm:prSet presAssocID="{FD4BFC81-215C-403F-B88A-42C8D593B22A}" presName="parentText" presStyleLbl="node1" presStyleIdx="6" presStyleCnt="9">
        <dgm:presLayoutVars>
          <dgm:chMax val="1"/>
          <dgm:bulletEnabled val="1"/>
        </dgm:presLayoutVars>
      </dgm:prSet>
      <dgm:spPr/>
      <dgm:t>
        <a:bodyPr/>
        <a:lstStyle/>
        <a:p>
          <a:endParaRPr lang="zh-CN" altLang="en-US"/>
        </a:p>
      </dgm:t>
    </dgm:pt>
    <dgm:pt modelId="{F1F05DD0-6F94-4BE5-91E0-54DB895A253A}" type="pres">
      <dgm:prSet presAssocID="{FD4BFC81-215C-403F-B88A-42C8D593B22A}" presName="descendantText" presStyleLbl="alignAccFollowNode1" presStyleIdx="6" presStyleCnt="9">
        <dgm:presLayoutVars>
          <dgm:bulletEnabled val="1"/>
        </dgm:presLayoutVars>
      </dgm:prSet>
      <dgm:spPr/>
      <dgm:t>
        <a:bodyPr/>
        <a:lstStyle/>
        <a:p>
          <a:endParaRPr lang="zh-CN" altLang="en-US"/>
        </a:p>
      </dgm:t>
    </dgm:pt>
    <dgm:pt modelId="{EE08FC0F-7C03-4915-AC15-FB574D0BAAE6}" type="pres">
      <dgm:prSet presAssocID="{F0A667D4-1599-4CF0-905A-C10F84394F69}" presName="sp" presStyleCnt="0"/>
      <dgm:spPr/>
    </dgm:pt>
    <dgm:pt modelId="{FFB27CC2-3BAF-475C-A1A4-B8C0248DADA8}" type="pres">
      <dgm:prSet presAssocID="{0EBBC3B5-E010-47BE-A545-841631F2B5F1}" presName="linNode" presStyleCnt="0"/>
      <dgm:spPr/>
    </dgm:pt>
    <dgm:pt modelId="{0FE8126C-4F49-4CC4-8EFB-CE0183255317}" type="pres">
      <dgm:prSet presAssocID="{0EBBC3B5-E010-47BE-A545-841631F2B5F1}" presName="parentText" presStyleLbl="node1" presStyleIdx="7" presStyleCnt="9">
        <dgm:presLayoutVars>
          <dgm:chMax val="1"/>
          <dgm:bulletEnabled val="1"/>
        </dgm:presLayoutVars>
      </dgm:prSet>
      <dgm:spPr/>
      <dgm:t>
        <a:bodyPr/>
        <a:lstStyle/>
        <a:p>
          <a:endParaRPr lang="zh-CN" altLang="en-US"/>
        </a:p>
      </dgm:t>
    </dgm:pt>
    <dgm:pt modelId="{B06499CB-AA69-4088-BDB7-EA4827FD6A51}" type="pres">
      <dgm:prSet presAssocID="{0EBBC3B5-E010-47BE-A545-841631F2B5F1}" presName="descendantText" presStyleLbl="alignAccFollowNode1" presStyleIdx="7" presStyleCnt="9">
        <dgm:presLayoutVars>
          <dgm:bulletEnabled val="1"/>
        </dgm:presLayoutVars>
      </dgm:prSet>
      <dgm:spPr/>
      <dgm:t>
        <a:bodyPr/>
        <a:lstStyle/>
        <a:p>
          <a:endParaRPr lang="zh-CN" altLang="en-US"/>
        </a:p>
      </dgm:t>
    </dgm:pt>
    <dgm:pt modelId="{D04E9633-0479-4BCF-BF09-FD92E25278EC}" type="pres">
      <dgm:prSet presAssocID="{F357EA7C-4526-45FC-8018-3FD6EB411A11}" presName="sp" presStyleCnt="0"/>
      <dgm:spPr/>
    </dgm:pt>
    <dgm:pt modelId="{B4F985BA-1C54-49BC-9B49-4CCDFCF769DB}" type="pres">
      <dgm:prSet presAssocID="{A2FB68C9-4F69-49D8-8E84-62B2EB6F40A5}" presName="linNode" presStyleCnt="0"/>
      <dgm:spPr/>
    </dgm:pt>
    <dgm:pt modelId="{AC68CB30-8163-4E18-A30E-46019ED05485}" type="pres">
      <dgm:prSet presAssocID="{A2FB68C9-4F69-49D8-8E84-62B2EB6F40A5}" presName="parentText" presStyleLbl="node1" presStyleIdx="8" presStyleCnt="9">
        <dgm:presLayoutVars>
          <dgm:chMax val="1"/>
          <dgm:bulletEnabled val="1"/>
        </dgm:presLayoutVars>
      </dgm:prSet>
      <dgm:spPr/>
      <dgm:t>
        <a:bodyPr/>
        <a:lstStyle/>
        <a:p>
          <a:endParaRPr lang="zh-CN" altLang="en-US"/>
        </a:p>
      </dgm:t>
    </dgm:pt>
    <dgm:pt modelId="{B2EFC4AD-B694-4084-A6C2-361025EF04AA}" type="pres">
      <dgm:prSet presAssocID="{A2FB68C9-4F69-49D8-8E84-62B2EB6F40A5}" presName="descendantText" presStyleLbl="alignAccFollowNode1" presStyleIdx="8" presStyleCnt="9">
        <dgm:presLayoutVars>
          <dgm:bulletEnabled val="1"/>
        </dgm:presLayoutVars>
      </dgm:prSet>
      <dgm:spPr/>
      <dgm:t>
        <a:bodyPr/>
        <a:lstStyle/>
        <a:p>
          <a:endParaRPr lang="zh-CN" altLang="en-US"/>
        </a:p>
      </dgm:t>
    </dgm:pt>
  </dgm:ptLst>
  <dgm:cxnLst>
    <dgm:cxn modelId="{8F4EDCA2-F9D7-479C-9F7A-6563DDD4D822}" type="presOf" srcId="{B9BFEDC5-779F-4689-B132-F0A576AC66F2}" destId="{9C87FEEC-D475-44B8-855B-2220BDB34143}" srcOrd="0" destOrd="0" presId="urn:microsoft.com/office/officeart/2005/8/layout/vList5"/>
    <dgm:cxn modelId="{1E59C96A-2CBB-405F-89FE-43E68766B4BB}" type="presOf" srcId="{0EBBC3B5-E010-47BE-A545-841631F2B5F1}" destId="{0FE8126C-4F49-4CC4-8EFB-CE0183255317}" srcOrd="0" destOrd="0" presId="urn:microsoft.com/office/officeart/2005/8/layout/vList5"/>
    <dgm:cxn modelId="{D5AA1639-0CBC-45C7-B4DC-3F1009C3270C}" srcId="{A7E862F8-E811-4F0B-BDD3-1938D35E1A3B}" destId="{65AB0D2E-2F50-4CF0-ABFA-D7DE6EEC0A35}" srcOrd="3" destOrd="0" parTransId="{359BF255-EF77-4F99-81AE-1C7693CBC81A}" sibTransId="{D7524529-68E3-4372-8C76-B83F7EB0F2A3}"/>
    <dgm:cxn modelId="{DA2AD442-6335-4DB3-A0A4-22E99AC4BD38}" srcId="{A7E862F8-E811-4F0B-BDD3-1938D35E1A3B}" destId="{A76481A7-835E-4782-BCBE-2CDCD6F09921}" srcOrd="2" destOrd="0" parTransId="{CBB20182-D418-43F6-90EE-A4C4179756F4}" sibTransId="{C059601E-2D82-4A9E-8F0D-E8895A393CD8}"/>
    <dgm:cxn modelId="{4AE3F413-6FD8-4D60-B518-F825FF248C42}" type="presOf" srcId="{FD4BFC81-215C-403F-B88A-42C8D593B22A}" destId="{16A87449-F921-4C03-9D2C-E0F97027D9A9}" srcOrd="0" destOrd="0" presId="urn:microsoft.com/office/officeart/2005/8/layout/vList5"/>
    <dgm:cxn modelId="{12D83A68-2AAB-4A96-9FA1-630F795110B7}" type="presOf" srcId="{A2FB68C9-4F69-49D8-8E84-62B2EB6F40A5}" destId="{AC68CB30-8163-4E18-A30E-46019ED05485}" srcOrd="0" destOrd="0" presId="urn:microsoft.com/office/officeart/2005/8/layout/vList5"/>
    <dgm:cxn modelId="{377B6891-2C23-48F0-AC90-73DA0E8C4328}" type="presOf" srcId="{483466F9-72DE-4403-BB95-82C128156D2A}" destId="{B7151B84-7349-4B3D-8302-3E2E35F12D37}" srcOrd="0" destOrd="0" presId="urn:microsoft.com/office/officeart/2005/8/layout/vList5"/>
    <dgm:cxn modelId="{AC059BC8-9787-436E-A438-837E9220AFDC}" srcId="{FD4BFC81-215C-403F-B88A-42C8D593B22A}" destId="{28971218-F27E-4B23-BA9C-F9615BD762BE}" srcOrd="0" destOrd="0" parTransId="{B6241EC6-0F4D-4D0E-8F68-6B23AB42F917}" sibTransId="{437166E3-7229-4F75-9619-46A20F234D37}"/>
    <dgm:cxn modelId="{7F543018-9955-41C7-86C2-F4BF76B91DC0}" type="presOf" srcId="{65AB0D2E-2F50-4CF0-ABFA-D7DE6EEC0A35}" destId="{07A1F953-2A94-4A3E-B334-CC81EA65F0FE}" srcOrd="0" destOrd="0" presId="urn:microsoft.com/office/officeart/2005/8/layout/vList5"/>
    <dgm:cxn modelId="{CF69A02E-7EE7-4EF9-9D00-27045FC26D70}" srcId="{A7E862F8-E811-4F0B-BDD3-1938D35E1A3B}" destId="{A2FB68C9-4F69-49D8-8E84-62B2EB6F40A5}" srcOrd="8" destOrd="0" parTransId="{4A3D525D-2531-46EA-9483-9D1E0AE8B684}" sibTransId="{8D58C684-F360-4D55-92E7-49FA82D9D522}"/>
    <dgm:cxn modelId="{947532DA-0CBC-4070-A5F4-5ED56B57C25E}" type="presOf" srcId="{A9CA3514-DCDA-48AE-800C-940969F8F04A}" destId="{F6D9DD8B-E59B-486B-8B67-F3E903A748D9}" srcOrd="0" destOrd="0" presId="urn:microsoft.com/office/officeart/2005/8/layout/vList5"/>
    <dgm:cxn modelId="{86E8008F-DD03-43D5-AACE-B7C3C97C3470}" type="presOf" srcId="{F4AC7858-E612-4207-9979-B803D5D56BD6}" destId="{3E0A22A0-B2D4-49C5-9F52-324951E9DAAA}" srcOrd="0" destOrd="0" presId="urn:microsoft.com/office/officeart/2005/8/layout/vList5"/>
    <dgm:cxn modelId="{012278AC-C290-427A-BA7B-A2BF90913026}" type="presOf" srcId="{921E31D1-900C-4430-894B-18DE4CCC3E65}" destId="{3231A1F7-45D3-4C44-B2CC-AB8B1D727A99}" srcOrd="0" destOrd="0" presId="urn:microsoft.com/office/officeart/2005/8/layout/vList5"/>
    <dgm:cxn modelId="{CC629676-BE8E-47EA-9B89-917A92FF0D58}" srcId="{E5EA43BB-8423-4C1F-AD26-75F70A19618B}" destId="{921E31D1-900C-4430-894B-18DE4CCC3E65}" srcOrd="0" destOrd="0" parTransId="{6D954313-409E-4EE3-9C1E-2403E6159454}" sibTransId="{32FA3594-BC79-4BB5-8CD2-323C64401B80}"/>
    <dgm:cxn modelId="{10CC46F1-0A81-4453-947C-00D8B62F35F9}" type="presOf" srcId="{39BCDC51-5FE0-4E61-9FDE-0DA2125CB70C}" destId="{B06499CB-AA69-4088-BDB7-EA4827FD6A51}" srcOrd="0" destOrd="0" presId="urn:microsoft.com/office/officeart/2005/8/layout/vList5"/>
    <dgm:cxn modelId="{255DAC78-28EC-4E47-9DE8-24120B6E6CD0}" type="presOf" srcId="{28971218-F27E-4B23-BA9C-F9615BD762BE}" destId="{F1F05DD0-6F94-4BE5-91E0-54DB895A253A}" srcOrd="0" destOrd="0" presId="urn:microsoft.com/office/officeart/2005/8/layout/vList5"/>
    <dgm:cxn modelId="{24D02204-DD1A-40FC-A1C1-53FEB5544794}" type="presOf" srcId="{A76481A7-835E-4782-BCBE-2CDCD6F09921}" destId="{3F8AD48A-7449-48A7-B07B-35BC90017B1E}" srcOrd="0" destOrd="0" presId="urn:microsoft.com/office/officeart/2005/8/layout/vList5"/>
    <dgm:cxn modelId="{2D7CF04D-1876-497F-A69C-4D0153661DD9}" srcId="{A7E862F8-E811-4F0B-BDD3-1938D35E1A3B}" destId="{0EBBC3B5-E010-47BE-A545-841631F2B5F1}" srcOrd="7" destOrd="0" parTransId="{AEAEC77D-93D0-4B1F-8726-E6F801D64C6B}" sibTransId="{F357EA7C-4526-45FC-8018-3FD6EB411A11}"/>
    <dgm:cxn modelId="{C49BC435-C7A4-420A-8533-5FD6F783604F}" type="presOf" srcId="{A7E862F8-E811-4F0B-BDD3-1938D35E1A3B}" destId="{10424D2A-4629-49F6-BE11-942D65D4E851}" srcOrd="0" destOrd="0" presId="urn:microsoft.com/office/officeart/2005/8/layout/vList5"/>
    <dgm:cxn modelId="{671E047E-635F-4FF0-82A4-916720CCDAC7}" type="presOf" srcId="{E5EA43BB-8423-4C1F-AD26-75F70A19618B}" destId="{9A65CAF1-756D-4A6B-BEAA-A664F07E6B55}" srcOrd="0" destOrd="0" presId="urn:microsoft.com/office/officeart/2005/8/layout/vList5"/>
    <dgm:cxn modelId="{1DF5CBAF-C318-429C-8CC3-BD6967446504}" srcId="{A7E862F8-E811-4F0B-BDD3-1938D35E1A3B}" destId="{BAE0F254-99AC-4E0B-B6D8-C0E61061B904}" srcOrd="4" destOrd="0" parTransId="{ABFE67F4-0D7B-4DA8-87BC-99C2594B3B89}" sibTransId="{26CB261D-3E1C-4696-8B56-70189FC8AC1A}"/>
    <dgm:cxn modelId="{6937B8C6-5E3E-4983-BA5B-5FFBE1D57DFE}" type="presOf" srcId="{ECE99CD6-7337-4C0A-9DC9-C48182738257}" destId="{EC0A6CF0-A71B-4EC0-B691-D46D195456FE}" srcOrd="0" destOrd="0" presId="urn:microsoft.com/office/officeart/2005/8/layout/vList5"/>
    <dgm:cxn modelId="{CFD1A34E-FC2D-4D8D-99D9-A460EAB1A5A0}" srcId="{A2FB68C9-4F69-49D8-8E84-62B2EB6F40A5}" destId="{1FE9A67A-4DCD-40BC-B1F2-F1524899FB5A}" srcOrd="0" destOrd="0" parTransId="{423DF3C0-3483-48C3-B641-6EB8F3C693D4}" sibTransId="{15CF53C1-B527-48C7-837C-CFC814D88A07}"/>
    <dgm:cxn modelId="{D0EC232E-31F4-4577-B9C3-CC095D740F28}" srcId="{A76481A7-835E-4782-BCBE-2CDCD6F09921}" destId="{ECE99CD6-7337-4C0A-9DC9-C48182738257}" srcOrd="0" destOrd="0" parTransId="{EA62BD90-4B57-4D96-AAF4-A772094EF823}" sibTransId="{21A7ABE2-E55F-4C4C-976A-A5E07C8BD7DF}"/>
    <dgm:cxn modelId="{1A7E16A8-DCD7-4D98-8082-FA3DE442D52E}" srcId="{BAE0F254-99AC-4E0B-B6D8-C0E61061B904}" destId="{F4AC7858-E612-4207-9979-B803D5D56BD6}" srcOrd="0" destOrd="0" parTransId="{DAF54299-6DA7-42B0-8140-C639E5D9DC93}" sibTransId="{CD8D0BE0-72EF-48FE-9A20-A353CBBEF42C}"/>
    <dgm:cxn modelId="{51809CC8-96B3-4C5D-B5B7-BF3566A15648}" srcId="{483466F9-72DE-4403-BB95-82C128156D2A}" destId="{B9BFEDC5-779F-4689-B132-F0A576AC66F2}" srcOrd="0" destOrd="0" parTransId="{9A44BD29-2193-4099-92FD-1339E1E655B8}" sibTransId="{B95EB380-0139-4F1A-84E0-63E0BD574E4B}"/>
    <dgm:cxn modelId="{DF953529-8980-4B6A-B2B2-B7E0525F7AE6}" type="presOf" srcId="{BAE0F254-99AC-4E0B-B6D8-C0E61061B904}" destId="{0A3079FA-4DAE-4C97-917F-7CB90C86302E}" srcOrd="0" destOrd="0" presId="urn:microsoft.com/office/officeart/2005/8/layout/vList5"/>
    <dgm:cxn modelId="{3AFE79AD-D29E-4E5B-9C6A-300A733DB325}" srcId="{0EBBC3B5-E010-47BE-A545-841631F2B5F1}" destId="{39BCDC51-5FE0-4E61-9FDE-0DA2125CB70C}" srcOrd="0" destOrd="0" parTransId="{45B47D76-A458-40A9-B8C7-A37D07415380}" sibTransId="{123D2F81-851E-46EC-B6DA-96BC9B3AD8B4}"/>
    <dgm:cxn modelId="{89B24FCD-EC24-4315-830A-78FF1DE75DB0}" srcId="{A7E862F8-E811-4F0B-BDD3-1938D35E1A3B}" destId="{FD4BFC81-215C-403F-B88A-42C8D593B22A}" srcOrd="6" destOrd="0" parTransId="{3E2B7857-34A3-46D4-BE0A-1F442CCE8C64}" sibTransId="{F0A667D4-1599-4CF0-905A-C10F84394F69}"/>
    <dgm:cxn modelId="{16483A34-88F0-4E0A-99A0-71EA1D558A6F}" type="presOf" srcId="{1FE9A67A-4DCD-40BC-B1F2-F1524899FB5A}" destId="{B2EFC4AD-B694-4084-A6C2-361025EF04AA}" srcOrd="0" destOrd="0" presId="urn:microsoft.com/office/officeart/2005/8/layout/vList5"/>
    <dgm:cxn modelId="{5F638A00-76C0-4371-BC61-888B94E5E4CC}" srcId="{A7E862F8-E811-4F0B-BDD3-1938D35E1A3B}" destId="{483466F9-72DE-4403-BB95-82C128156D2A}" srcOrd="5" destOrd="0" parTransId="{FFF72EFB-9138-448F-AE65-FFE10C40E236}" sibTransId="{B754D3D7-0B67-42DA-92A9-88C1C81FDAA4}"/>
    <dgm:cxn modelId="{D063FC31-E18D-40C2-8D0A-6787F485D0A0}" srcId="{65AB0D2E-2F50-4CF0-ABFA-D7DE6EEC0A35}" destId="{A9CA3514-DCDA-48AE-800C-940969F8F04A}" srcOrd="0" destOrd="0" parTransId="{22E8A10D-7842-4282-B68E-02FD2573AF97}" sibTransId="{64B14C10-53DC-4B3A-B374-BE273CCB9DC9}"/>
    <dgm:cxn modelId="{33D7EB90-C1FE-4A07-844C-8F4AB777127C}" type="presOf" srcId="{4E8630FF-A1D4-4D54-8974-2DDEF9754454}" destId="{86A1E7F9-08C7-4BDF-9277-3EE45BD0A735}" srcOrd="0" destOrd="0" presId="urn:microsoft.com/office/officeart/2005/8/layout/vList5"/>
    <dgm:cxn modelId="{79F10450-7C39-4460-BD40-87865721607C}" srcId="{4E8630FF-A1D4-4D54-8974-2DDEF9754454}" destId="{7631C161-F6A8-4D69-A6B5-2DA96E92ABC3}" srcOrd="0" destOrd="0" parTransId="{01562874-922B-48D4-AFEE-5C558B14FB68}" sibTransId="{9F90E495-D01C-42F9-B7F3-A2E4D8D90336}"/>
    <dgm:cxn modelId="{1D74758D-4FCD-4FCA-BDF1-CF088D6089EC}" srcId="{A7E862F8-E811-4F0B-BDD3-1938D35E1A3B}" destId="{E5EA43BB-8423-4C1F-AD26-75F70A19618B}" srcOrd="1" destOrd="0" parTransId="{3E7FC828-C6E9-4932-B3D1-6A8E310B0A25}" sibTransId="{96D79F0A-70A7-40A4-A8C1-A554A8C4A76D}"/>
    <dgm:cxn modelId="{877AE6A6-6DF9-4266-A053-43C813D61276}" type="presOf" srcId="{7631C161-F6A8-4D69-A6B5-2DA96E92ABC3}" destId="{2337A68E-16E6-4443-8749-173BCAA2CED5}" srcOrd="0" destOrd="0" presId="urn:microsoft.com/office/officeart/2005/8/layout/vList5"/>
    <dgm:cxn modelId="{91301250-569E-4EA0-BA8F-36ACDC38E18B}" srcId="{A7E862F8-E811-4F0B-BDD3-1938D35E1A3B}" destId="{4E8630FF-A1D4-4D54-8974-2DDEF9754454}" srcOrd="0" destOrd="0" parTransId="{D1E4A252-4931-48E8-A462-5530F5C2DF97}" sibTransId="{17BF1389-82D9-4A9C-8FB0-DD3AEC80F0CB}"/>
    <dgm:cxn modelId="{82CBAE76-54E3-48F7-9F93-AD8F32D731C6}" type="presParOf" srcId="{10424D2A-4629-49F6-BE11-942D65D4E851}" destId="{01085974-6508-4415-8382-11D02372FA18}" srcOrd="0" destOrd="0" presId="urn:microsoft.com/office/officeart/2005/8/layout/vList5"/>
    <dgm:cxn modelId="{E1FF612A-C9D5-4F03-B7CC-53CFB066838B}" type="presParOf" srcId="{01085974-6508-4415-8382-11D02372FA18}" destId="{86A1E7F9-08C7-4BDF-9277-3EE45BD0A735}" srcOrd="0" destOrd="0" presId="urn:microsoft.com/office/officeart/2005/8/layout/vList5"/>
    <dgm:cxn modelId="{3427CE07-CA48-459C-B9A6-8E1C2B4B363A}" type="presParOf" srcId="{01085974-6508-4415-8382-11D02372FA18}" destId="{2337A68E-16E6-4443-8749-173BCAA2CED5}" srcOrd="1" destOrd="0" presId="urn:microsoft.com/office/officeart/2005/8/layout/vList5"/>
    <dgm:cxn modelId="{8C3F8221-C104-458D-8C62-FE6430423935}" type="presParOf" srcId="{10424D2A-4629-49F6-BE11-942D65D4E851}" destId="{72EE8525-EF77-44EB-BC5C-4E2086B1B201}" srcOrd="1" destOrd="0" presId="urn:microsoft.com/office/officeart/2005/8/layout/vList5"/>
    <dgm:cxn modelId="{0D7D4909-DFE4-49BC-9E92-6E27D915FCC2}" type="presParOf" srcId="{10424D2A-4629-49F6-BE11-942D65D4E851}" destId="{6E1E6F31-6F38-4311-82D5-0A1FCF8F1784}" srcOrd="2" destOrd="0" presId="urn:microsoft.com/office/officeart/2005/8/layout/vList5"/>
    <dgm:cxn modelId="{CE27E964-2482-42AD-A76C-06B81A528675}" type="presParOf" srcId="{6E1E6F31-6F38-4311-82D5-0A1FCF8F1784}" destId="{9A65CAF1-756D-4A6B-BEAA-A664F07E6B55}" srcOrd="0" destOrd="0" presId="urn:microsoft.com/office/officeart/2005/8/layout/vList5"/>
    <dgm:cxn modelId="{AEB5968D-5621-497C-BBD7-88644A0812D0}" type="presParOf" srcId="{6E1E6F31-6F38-4311-82D5-0A1FCF8F1784}" destId="{3231A1F7-45D3-4C44-B2CC-AB8B1D727A99}" srcOrd="1" destOrd="0" presId="urn:microsoft.com/office/officeart/2005/8/layout/vList5"/>
    <dgm:cxn modelId="{B5C3E9F8-58C5-4C23-A428-CBFF9FFAB0B6}" type="presParOf" srcId="{10424D2A-4629-49F6-BE11-942D65D4E851}" destId="{623D0242-9484-445A-868D-B196D6035DAD}" srcOrd="3" destOrd="0" presId="urn:microsoft.com/office/officeart/2005/8/layout/vList5"/>
    <dgm:cxn modelId="{EB3D136D-BCC0-46FF-B3CC-12ABB3AC89F8}" type="presParOf" srcId="{10424D2A-4629-49F6-BE11-942D65D4E851}" destId="{98EC138E-F448-42F9-AF8D-8FF64993851D}" srcOrd="4" destOrd="0" presId="urn:microsoft.com/office/officeart/2005/8/layout/vList5"/>
    <dgm:cxn modelId="{2A7B0EF4-3EE7-408B-9BA0-B9DE4EFC5174}" type="presParOf" srcId="{98EC138E-F448-42F9-AF8D-8FF64993851D}" destId="{3F8AD48A-7449-48A7-B07B-35BC90017B1E}" srcOrd="0" destOrd="0" presId="urn:microsoft.com/office/officeart/2005/8/layout/vList5"/>
    <dgm:cxn modelId="{2A4E1C78-0098-4E92-A759-07809C2DA6BD}" type="presParOf" srcId="{98EC138E-F448-42F9-AF8D-8FF64993851D}" destId="{EC0A6CF0-A71B-4EC0-B691-D46D195456FE}" srcOrd="1" destOrd="0" presId="urn:microsoft.com/office/officeart/2005/8/layout/vList5"/>
    <dgm:cxn modelId="{D9EFBBB8-8AC6-4B29-8B07-3C8080ED3B28}" type="presParOf" srcId="{10424D2A-4629-49F6-BE11-942D65D4E851}" destId="{26A131C2-6AD6-469C-A063-BC59460D52AD}" srcOrd="5" destOrd="0" presId="urn:microsoft.com/office/officeart/2005/8/layout/vList5"/>
    <dgm:cxn modelId="{1B4043DA-CC45-4241-B59B-0FA582D384CF}" type="presParOf" srcId="{10424D2A-4629-49F6-BE11-942D65D4E851}" destId="{6F66B27B-DC81-4EDD-AF97-1B0EB4A8209A}" srcOrd="6" destOrd="0" presId="urn:microsoft.com/office/officeart/2005/8/layout/vList5"/>
    <dgm:cxn modelId="{B2C0DDD9-688E-45AA-9965-6D54D60F53D0}" type="presParOf" srcId="{6F66B27B-DC81-4EDD-AF97-1B0EB4A8209A}" destId="{07A1F953-2A94-4A3E-B334-CC81EA65F0FE}" srcOrd="0" destOrd="0" presId="urn:microsoft.com/office/officeart/2005/8/layout/vList5"/>
    <dgm:cxn modelId="{6064DE94-EBF4-4C06-AD69-932D5A1787E2}" type="presParOf" srcId="{6F66B27B-DC81-4EDD-AF97-1B0EB4A8209A}" destId="{F6D9DD8B-E59B-486B-8B67-F3E903A748D9}" srcOrd="1" destOrd="0" presId="urn:microsoft.com/office/officeart/2005/8/layout/vList5"/>
    <dgm:cxn modelId="{71EB3F3F-1F59-4D77-9F7F-0E4997056274}" type="presParOf" srcId="{10424D2A-4629-49F6-BE11-942D65D4E851}" destId="{C454D33B-D71C-474E-A61A-09F3DAA6B4D0}" srcOrd="7" destOrd="0" presId="urn:microsoft.com/office/officeart/2005/8/layout/vList5"/>
    <dgm:cxn modelId="{B8F3C499-2365-4650-950B-60CC93474088}" type="presParOf" srcId="{10424D2A-4629-49F6-BE11-942D65D4E851}" destId="{0FEDD8A4-9C4E-4C7E-9B2F-9BC15DE54F5D}" srcOrd="8" destOrd="0" presId="urn:microsoft.com/office/officeart/2005/8/layout/vList5"/>
    <dgm:cxn modelId="{12D1168B-0461-4A8A-BD1D-CE5594CFD73F}" type="presParOf" srcId="{0FEDD8A4-9C4E-4C7E-9B2F-9BC15DE54F5D}" destId="{0A3079FA-4DAE-4C97-917F-7CB90C86302E}" srcOrd="0" destOrd="0" presId="urn:microsoft.com/office/officeart/2005/8/layout/vList5"/>
    <dgm:cxn modelId="{3EB14659-3200-4E2F-BF55-364E8DAEA539}" type="presParOf" srcId="{0FEDD8A4-9C4E-4C7E-9B2F-9BC15DE54F5D}" destId="{3E0A22A0-B2D4-49C5-9F52-324951E9DAAA}" srcOrd="1" destOrd="0" presId="urn:microsoft.com/office/officeart/2005/8/layout/vList5"/>
    <dgm:cxn modelId="{30FA5FAD-0697-41BE-985F-004C9BB32E3A}" type="presParOf" srcId="{10424D2A-4629-49F6-BE11-942D65D4E851}" destId="{F95FFD78-C424-4385-BB0D-99FDBFCD002A}" srcOrd="9" destOrd="0" presId="urn:microsoft.com/office/officeart/2005/8/layout/vList5"/>
    <dgm:cxn modelId="{AAE97A4D-470E-4024-B337-BE8D3D48F928}" type="presParOf" srcId="{10424D2A-4629-49F6-BE11-942D65D4E851}" destId="{68F0A0BF-C177-4FF9-855F-30467BD97630}" srcOrd="10" destOrd="0" presId="urn:microsoft.com/office/officeart/2005/8/layout/vList5"/>
    <dgm:cxn modelId="{188C5623-0D57-4718-8471-B8E0DDC09CDF}" type="presParOf" srcId="{68F0A0BF-C177-4FF9-855F-30467BD97630}" destId="{B7151B84-7349-4B3D-8302-3E2E35F12D37}" srcOrd="0" destOrd="0" presId="urn:microsoft.com/office/officeart/2005/8/layout/vList5"/>
    <dgm:cxn modelId="{AEF923F9-5D12-496D-90A8-1335EC77D30E}" type="presParOf" srcId="{68F0A0BF-C177-4FF9-855F-30467BD97630}" destId="{9C87FEEC-D475-44B8-855B-2220BDB34143}" srcOrd="1" destOrd="0" presId="urn:microsoft.com/office/officeart/2005/8/layout/vList5"/>
    <dgm:cxn modelId="{8904928C-B710-461B-AEA8-FC2880916092}" type="presParOf" srcId="{10424D2A-4629-49F6-BE11-942D65D4E851}" destId="{9B9F7494-98D8-43E7-A3C2-855A008F854F}" srcOrd="11" destOrd="0" presId="urn:microsoft.com/office/officeart/2005/8/layout/vList5"/>
    <dgm:cxn modelId="{E1AB80F9-2A8E-43EE-8890-51CB81D11AAC}" type="presParOf" srcId="{10424D2A-4629-49F6-BE11-942D65D4E851}" destId="{6C90C1A5-F5F6-4D32-B46A-A24A003F7B49}" srcOrd="12" destOrd="0" presId="urn:microsoft.com/office/officeart/2005/8/layout/vList5"/>
    <dgm:cxn modelId="{D336B9FA-E611-4939-BFB8-47C9DD58EF85}" type="presParOf" srcId="{6C90C1A5-F5F6-4D32-B46A-A24A003F7B49}" destId="{16A87449-F921-4C03-9D2C-E0F97027D9A9}" srcOrd="0" destOrd="0" presId="urn:microsoft.com/office/officeart/2005/8/layout/vList5"/>
    <dgm:cxn modelId="{A010F54C-5FF7-4F7A-98EE-FAFC828BD27D}" type="presParOf" srcId="{6C90C1A5-F5F6-4D32-B46A-A24A003F7B49}" destId="{F1F05DD0-6F94-4BE5-91E0-54DB895A253A}" srcOrd="1" destOrd="0" presId="urn:microsoft.com/office/officeart/2005/8/layout/vList5"/>
    <dgm:cxn modelId="{0DD1B168-2814-4A00-A1B7-321043C266FE}" type="presParOf" srcId="{10424D2A-4629-49F6-BE11-942D65D4E851}" destId="{EE08FC0F-7C03-4915-AC15-FB574D0BAAE6}" srcOrd="13" destOrd="0" presId="urn:microsoft.com/office/officeart/2005/8/layout/vList5"/>
    <dgm:cxn modelId="{F880BF17-30F8-4D8B-BD04-CBF6771488DB}" type="presParOf" srcId="{10424D2A-4629-49F6-BE11-942D65D4E851}" destId="{FFB27CC2-3BAF-475C-A1A4-B8C0248DADA8}" srcOrd="14" destOrd="0" presId="urn:microsoft.com/office/officeart/2005/8/layout/vList5"/>
    <dgm:cxn modelId="{967DCA2A-EBD8-4DF1-A7D1-32FD86E7E21A}" type="presParOf" srcId="{FFB27CC2-3BAF-475C-A1A4-B8C0248DADA8}" destId="{0FE8126C-4F49-4CC4-8EFB-CE0183255317}" srcOrd="0" destOrd="0" presId="urn:microsoft.com/office/officeart/2005/8/layout/vList5"/>
    <dgm:cxn modelId="{203CA8A8-6204-4B9F-B457-D04A633091A3}" type="presParOf" srcId="{FFB27CC2-3BAF-475C-A1A4-B8C0248DADA8}" destId="{B06499CB-AA69-4088-BDB7-EA4827FD6A51}" srcOrd="1" destOrd="0" presId="urn:microsoft.com/office/officeart/2005/8/layout/vList5"/>
    <dgm:cxn modelId="{9458C615-AB48-4EF1-AAEF-D09C3500D31B}" type="presParOf" srcId="{10424D2A-4629-49F6-BE11-942D65D4E851}" destId="{D04E9633-0479-4BCF-BF09-FD92E25278EC}" srcOrd="15" destOrd="0" presId="urn:microsoft.com/office/officeart/2005/8/layout/vList5"/>
    <dgm:cxn modelId="{41217B6A-5BDD-4D95-9B9B-A7C91A211853}" type="presParOf" srcId="{10424D2A-4629-49F6-BE11-942D65D4E851}" destId="{B4F985BA-1C54-49BC-9B49-4CCDFCF769DB}" srcOrd="16" destOrd="0" presId="urn:microsoft.com/office/officeart/2005/8/layout/vList5"/>
    <dgm:cxn modelId="{901DA2C5-C95E-4C3F-8D69-7EBF0BA4E01C}" type="presParOf" srcId="{B4F985BA-1C54-49BC-9B49-4CCDFCF769DB}" destId="{AC68CB30-8163-4E18-A30E-46019ED05485}" srcOrd="0" destOrd="0" presId="urn:microsoft.com/office/officeart/2005/8/layout/vList5"/>
    <dgm:cxn modelId="{278A5D4A-548A-41FA-8872-D3804A417442}" type="presParOf" srcId="{B4F985BA-1C54-49BC-9B49-4CCDFCF769DB}" destId="{B2EFC4AD-B694-4084-A6C2-361025EF04AA}" srcOrd="1" destOrd="0" presId="urn:microsoft.com/office/officeart/2005/8/layout/vList5"/>
  </dgm:cxnLst>
  <dgm:bg/>
  <dgm:whole/>
</dgm:dataModel>
</file>

<file path=ppt/diagrams/data2.xml><?xml version="1.0" encoding="utf-8"?>
<dgm:dataModel xmlns:dgm="http://schemas.openxmlformats.org/drawingml/2006/diagram" xmlns:a="http://schemas.openxmlformats.org/drawingml/2006/main">
  <dgm:ptLst>
    <dgm:pt modelId="{930CC94E-F39A-4259-AEDE-55037FD7BA2D}" type="doc">
      <dgm:prSet loTypeId="urn:microsoft.com/office/officeart/2005/8/layout/vList5" loCatId="list" qsTypeId="urn:microsoft.com/office/officeart/2005/8/quickstyle/simple1" qsCatId="simple" csTypeId="urn:microsoft.com/office/officeart/2005/8/colors/accent1_1" csCatId="accent1"/>
      <dgm:spPr/>
      <dgm:t>
        <a:bodyPr/>
        <a:lstStyle/>
        <a:p>
          <a:endParaRPr lang="zh-CN" altLang="en-US"/>
        </a:p>
      </dgm:t>
    </dgm:pt>
    <dgm:pt modelId="{BFB4C096-0E76-415E-A354-724A7067BD75}">
      <dgm:prSet/>
      <dgm:spPr/>
      <dgm:t>
        <a:bodyPr/>
        <a:lstStyle/>
        <a:p>
          <a:pPr rtl="0"/>
          <a:r>
            <a:rPr lang="zh-CN" b="1" dirty="0" smtClean="0"/>
            <a:t>是由服务组件组成的系统 </a:t>
          </a:r>
          <a:endParaRPr lang="en-US" b="1" dirty="0"/>
        </a:p>
      </dgm:t>
    </dgm:pt>
    <dgm:pt modelId="{A5DFECBC-4490-4386-9E61-68C0E8CA7499}" type="parTrans" cxnId="{CF7A39AC-932D-4E27-9058-4D7944090E80}">
      <dgm:prSet/>
      <dgm:spPr/>
      <dgm:t>
        <a:bodyPr/>
        <a:lstStyle/>
        <a:p>
          <a:endParaRPr lang="zh-CN" altLang="en-US"/>
        </a:p>
      </dgm:t>
    </dgm:pt>
    <dgm:pt modelId="{4C97EF33-270E-452E-94E1-2BB53520DD7D}" type="sibTrans" cxnId="{CF7A39AC-932D-4E27-9058-4D7944090E80}">
      <dgm:prSet/>
      <dgm:spPr/>
      <dgm:t>
        <a:bodyPr/>
        <a:lstStyle/>
        <a:p>
          <a:endParaRPr lang="zh-CN" altLang="en-US"/>
        </a:p>
      </dgm:t>
    </dgm:pt>
    <dgm:pt modelId="{289AE76B-142C-4741-B0B7-D36AB2BB84AB}">
      <dgm:prSet/>
      <dgm:spPr/>
      <dgm:t>
        <a:bodyPr/>
        <a:lstStyle/>
        <a:p>
          <a:pPr rtl="0"/>
          <a:r>
            <a:rPr lang="zh-CN" b="1" dirty="0" smtClean="0"/>
            <a:t>组件：可被独立替换和升级的软件单元 </a:t>
          </a:r>
          <a:endParaRPr lang="en-US" b="1" dirty="0"/>
        </a:p>
      </dgm:t>
    </dgm:pt>
    <dgm:pt modelId="{AC45BA4A-948C-4F33-AF75-46D9E800866B}" type="parTrans" cxnId="{CD11285F-1D39-4E54-82FC-3FA91A4D9125}">
      <dgm:prSet/>
      <dgm:spPr/>
      <dgm:t>
        <a:bodyPr/>
        <a:lstStyle/>
        <a:p>
          <a:endParaRPr lang="zh-CN" altLang="en-US"/>
        </a:p>
      </dgm:t>
    </dgm:pt>
    <dgm:pt modelId="{59093AC6-C1AB-4481-B29D-FEC99FDE0111}" type="sibTrans" cxnId="{CD11285F-1D39-4E54-82FC-3FA91A4D9125}">
      <dgm:prSet/>
      <dgm:spPr/>
      <dgm:t>
        <a:bodyPr/>
        <a:lstStyle/>
        <a:p>
          <a:endParaRPr lang="zh-CN" altLang="en-US"/>
        </a:p>
      </dgm:t>
    </dgm:pt>
    <dgm:pt modelId="{9F061A5C-57DB-4A5A-A745-0882EA7F4DFC}">
      <dgm:prSet/>
      <dgm:spPr/>
      <dgm:t>
        <a:bodyPr/>
        <a:lstStyle/>
        <a:p>
          <a:pPr rtl="0"/>
          <a:r>
            <a:rPr lang="zh-CN" b="1" dirty="0" smtClean="0"/>
            <a:t>组件间定义清晰、组件内与语言无关 </a:t>
          </a:r>
          <a:endParaRPr lang="en-US" b="1" dirty="0"/>
        </a:p>
      </dgm:t>
    </dgm:pt>
    <dgm:pt modelId="{F1412812-FDEE-4E5D-9E7D-F766C95A0CD3}" type="parTrans" cxnId="{B34ADF4C-718C-4AFA-84D6-FD2AF6999BAB}">
      <dgm:prSet/>
      <dgm:spPr/>
      <dgm:t>
        <a:bodyPr/>
        <a:lstStyle/>
        <a:p>
          <a:endParaRPr lang="zh-CN" altLang="en-US"/>
        </a:p>
      </dgm:t>
    </dgm:pt>
    <dgm:pt modelId="{CCC14D02-D7F8-4A76-B73B-CC9F9A307AC1}" type="sibTrans" cxnId="{B34ADF4C-718C-4AFA-84D6-FD2AF6999BAB}">
      <dgm:prSet/>
      <dgm:spPr/>
      <dgm:t>
        <a:bodyPr/>
        <a:lstStyle/>
        <a:p>
          <a:endParaRPr lang="zh-CN" altLang="en-US"/>
        </a:p>
      </dgm:t>
    </dgm:pt>
    <dgm:pt modelId="{19B9EB03-435E-442E-B4C2-8D5F4AD98D8D}">
      <dgm:prSet/>
      <dgm:spPr/>
      <dgm:t>
        <a:bodyPr/>
        <a:lstStyle/>
        <a:p>
          <a:pPr rtl="0"/>
          <a:r>
            <a:rPr lang="zh-CN" b="1" dirty="0" smtClean="0"/>
            <a:t>独立开发、独立测试、独立部署、独立扩展 </a:t>
          </a:r>
          <a:endParaRPr lang="en-US" b="1" dirty="0"/>
        </a:p>
      </dgm:t>
    </dgm:pt>
    <dgm:pt modelId="{E5882BD0-1D2E-4D26-8CCC-18FEF255365F}" type="parTrans" cxnId="{B6C40AE8-FCF7-4FBB-B405-C37B31B0FA66}">
      <dgm:prSet/>
      <dgm:spPr/>
      <dgm:t>
        <a:bodyPr/>
        <a:lstStyle/>
        <a:p>
          <a:endParaRPr lang="zh-CN" altLang="en-US"/>
        </a:p>
      </dgm:t>
    </dgm:pt>
    <dgm:pt modelId="{4E69B50F-C90C-4B9C-837F-C15650A60065}" type="sibTrans" cxnId="{B6C40AE8-FCF7-4FBB-B405-C37B31B0FA66}">
      <dgm:prSet/>
      <dgm:spPr/>
      <dgm:t>
        <a:bodyPr/>
        <a:lstStyle/>
        <a:p>
          <a:endParaRPr lang="zh-CN" altLang="en-US"/>
        </a:p>
      </dgm:t>
    </dgm:pt>
    <dgm:pt modelId="{D416D3E6-0336-4A75-B773-265A03AC5213}">
      <dgm:prSet/>
      <dgm:spPr/>
      <dgm:t>
        <a:bodyPr/>
        <a:lstStyle/>
        <a:p>
          <a:pPr rtl="0"/>
          <a:r>
            <a:rPr lang="zh-CN" b="1" dirty="0" smtClean="0"/>
            <a:t>按照业务而不是技术来组织服务 </a:t>
          </a:r>
          <a:endParaRPr lang="en-US" b="1" dirty="0"/>
        </a:p>
      </dgm:t>
    </dgm:pt>
    <dgm:pt modelId="{4C343E0C-691A-47CD-B6CA-8FC1C79EBB83}" type="parTrans" cxnId="{AADFB143-4E6D-4D7F-A404-544AB7A015FA}">
      <dgm:prSet/>
      <dgm:spPr/>
      <dgm:t>
        <a:bodyPr/>
        <a:lstStyle/>
        <a:p>
          <a:endParaRPr lang="zh-CN" altLang="en-US"/>
        </a:p>
      </dgm:t>
    </dgm:pt>
    <dgm:pt modelId="{160AF507-574C-4FC7-80E8-F00B2058CB2F}" type="sibTrans" cxnId="{AADFB143-4E6D-4D7F-A404-544AB7A015FA}">
      <dgm:prSet/>
      <dgm:spPr/>
      <dgm:t>
        <a:bodyPr/>
        <a:lstStyle/>
        <a:p>
          <a:endParaRPr lang="zh-CN" altLang="en-US"/>
        </a:p>
      </dgm:t>
    </dgm:pt>
    <dgm:pt modelId="{7176ABFB-2EE0-4588-B8D0-7B0FEA8E86B8}">
      <dgm:prSet/>
      <dgm:spPr/>
      <dgm:t>
        <a:bodyPr/>
        <a:lstStyle/>
        <a:p>
          <a:pPr rtl="0"/>
          <a:r>
            <a:rPr lang="zh-CN" b="1" dirty="0" smtClean="0"/>
            <a:t>面向业务，以减少跨团队协作与沟通</a:t>
          </a:r>
          <a:endParaRPr lang="en-US" b="1" dirty="0"/>
        </a:p>
      </dgm:t>
    </dgm:pt>
    <dgm:pt modelId="{1D42C0D1-804C-4E3C-A184-909C84E9B82E}" type="parTrans" cxnId="{B656F16D-0CB0-4BED-A78C-FAD1B7CA40F5}">
      <dgm:prSet/>
      <dgm:spPr/>
      <dgm:t>
        <a:bodyPr/>
        <a:lstStyle/>
        <a:p>
          <a:endParaRPr lang="zh-CN" altLang="en-US"/>
        </a:p>
      </dgm:t>
    </dgm:pt>
    <dgm:pt modelId="{F904E4D1-1462-4961-9323-736451D40E8D}" type="sibTrans" cxnId="{B656F16D-0CB0-4BED-A78C-FAD1B7CA40F5}">
      <dgm:prSet/>
      <dgm:spPr/>
      <dgm:t>
        <a:bodyPr/>
        <a:lstStyle/>
        <a:p>
          <a:endParaRPr lang="zh-CN" altLang="en-US"/>
        </a:p>
      </dgm:t>
    </dgm:pt>
    <dgm:pt modelId="{6B8FF0B6-F4B6-4DEB-9BA4-A0B786F3059A}">
      <dgm:prSet/>
      <dgm:spPr/>
      <dgm:t>
        <a:bodyPr/>
        <a:lstStyle/>
        <a:p>
          <a:pPr rtl="0"/>
          <a:r>
            <a:rPr lang="zh-CN" b="1" dirty="0" smtClean="0"/>
            <a:t>跨功能团队（既管业务，又管数据） </a:t>
          </a:r>
          <a:endParaRPr lang="en-US" b="1" dirty="0"/>
        </a:p>
      </dgm:t>
    </dgm:pt>
    <dgm:pt modelId="{FA2C4E24-77F4-40E8-8165-7D64D7E3C82F}" type="parTrans" cxnId="{DD601DDF-B43A-4F0D-8CFE-495989188C55}">
      <dgm:prSet/>
      <dgm:spPr/>
      <dgm:t>
        <a:bodyPr/>
        <a:lstStyle/>
        <a:p>
          <a:endParaRPr lang="zh-CN" altLang="en-US"/>
        </a:p>
      </dgm:t>
    </dgm:pt>
    <dgm:pt modelId="{EBAC6485-B8AA-4ECA-A3E8-A932213D2D3C}" type="sibTrans" cxnId="{DD601DDF-B43A-4F0D-8CFE-495989188C55}">
      <dgm:prSet/>
      <dgm:spPr/>
      <dgm:t>
        <a:bodyPr/>
        <a:lstStyle/>
        <a:p>
          <a:endParaRPr lang="zh-CN" altLang="en-US"/>
        </a:p>
      </dgm:t>
    </dgm:pt>
    <dgm:pt modelId="{F6E7A88E-2EFC-4C46-8D4F-B364117DB8F6}">
      <dgm:prSet/>
      <dgm:spPr/>
      <dgm:t>
        <a:bodyPr/>
        <a:lstStyle/>
        <a:p>
          <a:pPr rtl="0"/>
          <a:r>
            <a:rPr lang="zh-CN" b="1" dirty="0" smtClean="0"/>
            <a:t>开发</a:t>
          </a:r>
          <a:r>
            <a:rPr lang="en-US" b="1" dirty="0" smtClean="0"/>
            <a:t>-</a:t>
          </a:r>
          <a:r>
            <a:rPr lang="zh-CN" b="1" dirty="0" smtClean="0"/>
            <a:t>运维一体的</a:t>
          </a:r>
          <a:r>
            <a:rPr lang="en-US" b="1" dirty="0" err="1" smtClean="0"/>
            <a:t>DevOps</a:t>
          </a:r>
          <a:r>
            <a:rPr lang="zh-CN" b="1" dirty="0" smtClean="0"/>
            <a:t>团队</a:t>
          </a:r>
          <a:endParaRPr lang="en-US" b="1" dirty="0"/>
        </a:p>
      </dgm:t>
    </dgm:pt>
    <dgm:pt modelId="{6949203C-FF96-41A8-9D58-DEDAB89EC615}" type="parTrans" cxnId="{CCAC1723-1101-4531-AE30-DDB26708F3AB}">
      <dgm:prSet/>
      <dgm:spPr/>
      <dgm:t>
        <a:bodyPr/>
        <a:lstStyle/>
        <a:p>
          <a:endParaRPr lang="zh-CN" altLang="en-US"/>
        </a:p>
      </dgm:t>
    </dgm:pt>
    <dgm:pt modelId="{531BBB4F-D7D7-4D00-9F84-50F5D7856948}" type="sibTrans" cxnId="{CCAC1723-1101-4531-AE30-DDB26708F3AB}">
      <dgm:prSet/>
      <dgm:spPr/>
      <dgm:t>
        <a:bodyPr/>
        <a:lstStyle/>
        <a:p>
          <a:endParaRPr lang="zh-CN" altLang="en-US"/>
        </a:p>
      </dgm:t>
    </dgm:pt>
    <dgm:pt modelId="{1FA2A614-712B-403C-9033-4DB467638FCF}" type="pres">
      <dgm:prSet presAssocID="{930CC94E-F39A-4259-AEDE-55037FD7BA2D}" presName="Name0" presStyleCnt="0">
        <dgm:presLayoutVars>
          <dgm:dir/>
          <dgm:animLvl val="lvl"/>
          <dgm:resizeHandles val="exact"/>
        </dgm:presLayoutVars>
      </dgm:prSet>
      <dgm:spPr/>
      <dgm:t>
        <a:bodyPr/>
        <a:lstStyle/>
        <a:p>
          <a:endParaRPr lang="zh-CN" altLang="en-US"/>
        </a:p>
      </dgm:t>
    </dgm:pt>
    <dgm:pt modelId="{8ACE2130-3C66-48CB-AEF1-EE6D2535EAC8}" type="pres">
      <dgm:prSet presAssocID="{BFB4C096-0E76-415E-A354-724A7067BD75}" presName="linNode" presStyleCnt="0"/>
      <dgm:spPr/>
    </dgm:pt>
    <dgm:pt modelId="{1ED34D30-FEE3-454D-A4C0-600BDED27F64}" type="pres">
      <dgm:prSet presAssocID="{BFB4C096-0E76-415E-A354-724A7067BD75}" presName="parentText" presStyleLbl="node1" presStyleIdx="0" presStyleCnt="2">
        <dgm:presLayoutVars>
          <dgm:chMax val="1"/>
          <dgm:bulletEnabled val="1"/>
        </dgm:presLayoutVars>
      </dgm:prSet>
      <dgm:spPr/>
      <dgm:t>
        <a:bodyPr/>
        <a:lstStyle/>
        <a:p>
          <a:endParaRPr lang="zh-CN" altLang="en-US"/>
        </a:p>
      </dgm:t>
    </dgm:pt>
    <dgm:pt modelId="{6D19FB6D-2FE4-4110-8F77-E3F3BA0D3E30}" type="pres">
      <dgm:prSet presAssocID="{BFB4C096-0E76-415E-A354-724A7067BD75}" presName="descendantText" presStyleLbl="alignAccFollowNode1" presStyleIdx="0" presStyleCnt="2">
        <dgm:presLayoutVars>
          <dgm:bulletEnabled val="1"/>
        </dgm:presLayoutVars>
      </dgm:prSet>
      <dgm:spPr/>
      <dgm:t>
        <a:bodyPr/>
        <a:lstStyle/>
        <a:p>
          <a:endParaRPr lang="zh-CN" altLang="en-US"/>
        </a:p>
      </dgm:t>
    </dgm:pt>
    <dgm:pt modelId="{076DEED8-D9C2-4A7A-8CEB-C0641799F686}" type="pres">
      <dgm:prSet presAssocID="{4C97EF33-270E-452E-94E1-2BB53520DD7D}" presName="sp" presStyleCnt="0"/>
      <dgm:spPr/>
    </dgm:pt>
    <dgm:pt modelId="{BE4340B0-8838-424E-94F8-A6579CB8F8A2}" type="pres">
      <dgm:prSet presAssocID="{D416D3E6-0336-4A75-B773-265A03AC5213}" presName="linNode" presStyleCnt="0"/>
      <dgm:spPr/>
    </dgm:pt>
    <dgm:pt modelId="{549C15B6-BBD7-454B-B331-7D1F762B243B}" type="pres">
      <dgm:prSet presAssocID="{D416D3E6-0336-4A75-B773-265A03AC5213}" presName="parentText" presStyleLbl="node1" presStyleIdx="1" presStyleCnt="2">
        <dgm:presLayoutVars>
          <dgm:chMax val="1"/>
          <dgm:bulletEnabled val="1"/>
        </dgm:presLayoutVars>
      </dgm:prSet>
      <dgm:spPr/>
      <dgm:t>
        <a:bodyPr/>
        <a:lstStyle/>
        <a:p>
          <a:endParaRPr lang="zh-CN" altLang="en-US"/>
        </a:p>
      </dgm:t>
    </dgm:pt>
    <dgm:pt modelId="{3B76E8EF-AE0F-43C8-A8DD-AAFD64239BF9}" type="pres">
      <dgm:prSet presAssocID="{D416D3E6-0336-4A75-B773-265A03AC5213}" presName="descendantText" presStyleLbl="alignAccFollowNode1" presStyleIdx="1" presStyleCnt="2">
        <dgm:presLayoutVars>
          <dgm:bulletEnabled val="1"/>
        </dgm:presLayoutVars>
      </dgm:prSet>
      <dgm:spPr/>
      <dgm:t>
        <a:bodyPr/>
        <a:lstStyle/>
        <a:p>
          <a:endParaRPr lang="zh-CN" altLang="en-US"/>
        </a:p>
      </dgm:t>
    </dgm:pt>
  </dgm:ptLst>
  <dgm:cxnLst>
    <dgm:cxn modelId="{AADFB143-4E6D-4D7F-A404-544AB7A015FA}" srcId="{930CC94E-F39A-4259-AEDE-55037FD7BA2D}" destId="{D416D3E6-0336-4A75-B773-265A03AC5213}" srcOrd="1" destOrd="0" parTransId="{4C343E0C-691A-47CD-B6CA-8FC1C79EBB83}" sibTransId="{160AF507-574C-4FC7-80E8-F00B2058CB2F}"/>
    <dgm:cxn modelId="{3DA848A4-3C96-498E-B532-3BDFC7099284}" type="presOf" srcId="{D416D3E6-0336-4A75-B773-265A03AC5213}" destId="{549C15B6-BBD7-454B-B331-7D1F762B243B}" srcOrd="0" destOrd="0" presId="urn:microsoft.com/office/officeart/2005/8/layout/vList5"/>
    <dgm:cxn modelId="{B6C40AE8-FCF7-4FBB-B405-C37B31B0FA66}" srcId="{BFB4C096-0E76-415E-A354-724A7067BD75}" destId="{19B9EB03-435E-442E-B4C2-8D5F4AD98D8D}" srcOrd="2" destOrd="0" parTransId="{E5882BD0-1D2E-4D26-8CCC-18FEF255365F}" sibTransId="{4E69B50F-C90C-4B9C-837F-C15650A60065}"/>
    <dgm:cxn modelId="{B656F16D-0CB0-4BED-A78C-FAD1B7CA40F5}" srcId="{D416D3E6-0336-4A75-B773-265A03AC5213}" destId="{7176ABFB-2EE0-4588-B8D0-7B0FEA8E86B8}" srcOrd="0" destOrd="0" parTransId="{1D42C0D1-804C-4E3C-A184-909C84E9B82E}" sibTransId="{F904E4D1-1462-4961-9323-736451D40E8D}"/>
    <dgm:cxn modelId="{CF7A39AC-932D-4E27-9058-4D7944090E80}" srcId="{930CC94E-F39A-4259-AEDE-55037FD7BA2D}" destId="{BFB4C096-0E76-415E-A354-724A7067BD75}" srcOrd="0" destOrd="0" parTransId="{A5DFECBC-4490-4386-9E61-68C0E8CA7499}" sibTransId="{4C97EF33-270E-452E-94E1-2BB53520DD7D}"/>
    <dgm:cxn modelId="{8EF16DC0-8F45-403B-AB5D-3A89FBA10CEF}" type="presOf" srcId="{9F061A5C-57DB-4A5A-A745-0882EA7F4DFC}" destId="{6D19FB6D-2FE4-4110-8F77-E3F3BA0D3E30}" srcOrd="0" destOrd="1" presId="urn:microsoft.com/office/officeart/2005/8/layout/vList5"/>
    <dgm:cxn modelId="{CD11285F-1D39-4E54-82FC-3FA91A4D9125}" srcId="{BFB4C096-0E76-415E-A354-724A7067BD75}" destId="{289AE76B-142C-4741-B0B7-D36AB2BB84AB}" srcOrd="0" destOrd="0" parTransId="{AC45BA4A-948C-4F33-AF75-46D9E800866B}" sibTransId="{59093AC6-C1AB-4481-B29D-FEC99FDE0111}"/>
    <dgm:cxn modelId="{11A6A66A-78C9-4552-876E-3EE6E31D9B43}" type="presOf" srcId="{289AE76B-142C-4741-B0B7-D36AB2BB84AB}" destId="{6D19FB6D-2FE4-4110-8F77-E3F3BA0D3E30}" srcOrd="0" destOrd="0" presId="urn:microsoft.com/office/officeart/2005/8/layout/vList5"/>
    <dgm:cxn modelId="{B34ADF4C-718C-4AFA-84D6-FD2AF6999BAB}" srcId="{BFB4C096-0E76-415E-A354-724A7067BD75}" destId="{9F061A5C-57DB-4A5A-A745-0882EA7F4DFC}" srcOrd="1" destOrd="0" parTransId="{F1412812-FDEE-4E5D-9E7D-F766C95A0CD3}" sibTransId="{CCC14D02-D7F8-4A76-B73B-CC9F9A307AC1}"/>
    <dgm:cxn modelId="{CCAC1723-1101-4531-AE30-DDB26708F3AB}" srcId="{D416D3E6-0336-4A75-B773-265A03AC5213}" destId="{F6E7A88E-2EFC-4C46-8D4F-B364117DB8F6}" srcOrd="2" destOrd="0" parTransId="{6949203C-FF96-41A8-9D58-DEDAB89EC615}" sibTransId="{531BBB4F-D7D7-4D00-9F84-50F5D7856948}"/>
    <dgm:cxn modelId="{BC66B041-5716-4F6E-B9B0-C5DF3ED020E4}" type="presOf" srcId="{930CC94E-F39A-4259-AEDE-55037FD7BA2D}" destId="{1FA2A614-712B-403C-9033-4DB467638FCF}" srcOrd="0" destOrd="0" presId="urn:microsoft.com/office/officeart/2005/8/layout/vList5"/>
    <dgm:cxn modelId="{84CEC8CC-3DC6-4B96-B9D3-E65D81CED8D9}" type="presOf" srcId="{6B8FF0B6-F4B6-4DEB-9BA4-A0B786F3059A}" destId="{3B76E8EF-AE0F-43C8-A8DD-AAFD64239BF9}" srcOrd="0" destOrd="1" presId="urn:microsoft.com/office/officeart/2005/8/layout/vList5"/>
    <dgm:cxn modelId="{5C244134-31E1-4556-93C5-9454B5F143EA}" type="presOf" srcId="{BFB4C096-0E76-415E-A354-724A7067BD75}" destId="{1ED34D30-FEE3-454D-A4C0-600BDED27F64}" srcOrd="0" destOrd="0" presId="urn:microsoft.com/office/officeart/2005/8/layout/vList5"/>
    <dgm:cxn modelId="{ED06D148-CF4C-4E94-A511-0121B98002DD}" type="presOf" srcId="{19B9EB03-435E-442E-B4C2-8D5F4AD98D8D}" destId="{6D19FB6D-2FE4-4110-8F77-E3F3BA0D3E30}" srcOrd="0" destOrd="2" presId="urn:microsoft.com/office/officeart/2005/8/layout/vList5"/>
    <dgm:cxn modelId="{6DB92488-23BE-4C3B-8D13-26DAC68FC578}" type="presOf" srcId="{F6E7A88E-2EFC-4C46-8D4F-B364117DB8F6}" destId="{3B76E8EF-AE0F-43C8-A8DD-AAFD64239BF9}" srcOrd="0" destOrd="2" presId="urn:microsoft.com/office/officeart/2005/8/layout/vList5"/>
    <dgm:cxn modelId="{DD601DDF-B43A-4F0D-8CFE-495989188C55}" srcId="{D416D3E6-0336-4A75-B773-265A03AC5213}" destId="{6B8FF0B6-F4B6-4DEB-9BA4-A0B786F3059A}" srcOrd="1" destOrd="0" parTransId="{FA2C4E24-77F4-40E8-8165-7D64D7E3C82F}" sibTransId="{EBAC6485-B8AA-4ECA-A3E8-A932213D2D3C}"/>
    <dgm:cxn modelId="{02921D01-5CAE-4557-9064-036B30EF4839}" type="presOf" srcId="{7176ABFB-2EE0-4588-B8D0-7B0FEA8E86B8}" destId="{3B76E8EF-AE0F-43C8-A8DD-AAFD64239BF9}" srcOrd="0" destOrd="0" presId="urn:microsoft.com/office/officeart/2005/8/layout/vList5"/>
    <dgm:cxn modelId="{8C64A76C-9CFC-4004-89F9-9D6128E216A4}" type="presParOf" srcId="{1FA2A614-712B-403C-9033-4DB467638FCF}" destId="{8ACE2130-3C66-48CB-AEF1-EE6D2535EAC8}" srcOrd="0" destOrd="0" presId="urn:microsoft.com/office/officeart/2005/8/layout/vList5"/>
    <dgm:cxn modelId="{9AD8AEF5-2824-4340-8162-3AE1F594282A}" type="presParOf" srcId="{8ACE2130-3C66-48CB-AEF1-EE6D2535EAC8}" destId="{1ED34D30-FEE3-454D-A4C0-600BDED27F64}" srcOrd="0" destOrd="0" presId="urn:microsoft.com/office/officeart/2005/8/layout/vList5"/>
    <dgm:cxn modelId="{C918FE80-49CF-4A43-AE70-36B3AEC7266B}" type="presParOf" srcId="{8ACE2130-3C66-48CB-AEF1-EE6D2535EAC8}" destId="{6D19FB6D-2FE4-4110-8F77-E3F3BA0D3E30}" srcOrd="1" destOrd="0" presId="urn:microsoft.com/office/officeart/2005/8/layout/vList5"/>
    <dgm:cxn modelId="{7B0CB819-34B1-45AE-BBD6-F1188F0224A6}" type="presParOf" srcId="{1FA2A614-712B-403C-9033-4DB467638FCF}" destId="{076DEED8-D9C2-4A7A-8CEB-C0641799F686}" srcOrd="1" destOrd="0" presId="urn:microsoft.com/office/officeart/2005/8/layout/vList5"/>
    <dgm:cxn modelId="{CC01A5CC-6ED3-47DA-880F-61DD72E7FDEA}" type="presParOf" srcId="{1FA2A614-712B-403C-9033-4DB467638FCF}" destId="{BE4340B0-8838-424E-94F8-A6579CB8F8A2}" srcOrd="2" destOrd="0" presId="urn:microsoft.com/office/officeart/2005/8/layout/vList5"/>
    <dgm:cxn modelId="{12536B19-29E8-4195-8923-897E5D81F34C}" type="presParOf" srcId="{BE4340B0-8838-424E-94F8-A6579CB8F8A2}" destId="{549C15B6-BBD7-454B-B331-7D1F762B243B}" srcOrd="0" destOrd="0" presId="urn:microsoft.com/office/officeart/2005/8/layout/vList5"/>
    <dgm:cxn modelId="{A268E022-6803-409A-BFBF-D46469B9A9E7}" type="presParOf" srcId="{BE4340B0-8838-424E-94F8-A6579CB8F8A2}" destId="{3B76E8EF-AE0F-43C8-A8DD-AAFD64239BF9}" srcOrd="1" destOrd="0" presId="urn:microsoft.com/office/officeart/2005/8/layout/vList5"/>
  </dgm:cxnLst>
  <dgm:bg/>
  <dgm:whole/>
</dgm:dataModel>
</file>

<file path=ppt/diagrams/data3.xml><?xml version="1.0" encoding="utf-8"?>
<dgm:dataModel xmlns:dgm="http://schemas.openxmlformats.org/drawingml/2006/diagram" xmlns:a="http://schemas.openxmlformats.org/drawingml/2006/main">
  <dgm:ptLst>
    <dgm:pt modelId="{4B22CF3A-E87D-47AF-9161-573A7BBB9238}"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zh-CN" altLang="en-US"/>
        </a:p>
      </dgm:t>
    </dgm:pt>
    <dgm:pt modelId="{E8FA6B0E-0C7F-4818-89E4-B1A9B71978AD}">
      <dgm:prSet/>
      <dgm:spPr/>
      <dgm:t>
        <a:bodyPr/>
        <a:lstStyle/>
        <a:p>
          <a:pPr rtl="0"/>
          <a:r>
            <a:rPr lang="zh-CN" b="1" dirty="0" smtClean="0"/>
            <a:t>做全生命周期的产品而不是项目 </a:t>
          </a:r>
          <a:endParaRPr lang="en-US" b="1" dirty="0"/>
        </a:p>
      </dgm:t>
    </dgm:pt>
    <dgm:pt modelId="{89CDF5DD-69A1-4BE6-8A2E-5AD439B820F0}" type="parTrans" cxnId="{5275E52E-8BE4-424C-8A4D-DB4D4B135D96}">
      <dgm:prSet/>
      <dgm:spPr/>
      <dgm:t>
        <a:bodyPr/>
        <a:lstStyle/>
        <a:p>
          <a:endParaRPr lang="zh-CN" altLang="en-US"/>
        </a:p>
      </dgm:t>
    </dgm:pt>
    <dgm:pt modelId="{10CF6E29-7E1D-411D-8E9F-CAE6E5867CE1}" type="sibTrans" cxnId="{5275E52E-8BE4-424C-8A4D-DB4D4B135D96}">
      <dgm:prSet/>
      <dgm:spPr/>
      <dgm:t>
        <a:bodyPr/>
        <a:lstStyle/>
        <a:p>
          <a:endParaRPr lang="zh-CN" altLang="en-US"/>
        </a:p>
      </dgm:t>
    </dgm:pt>
    <dgm:pt modelId="{2A3A66DD-1C69-4D85-92BB-CB1963875433}">
      <dgm:prSet/>
      <dgm:spPr/>
      <dgm:t>
        <a:bodyPr/>
        <a:lstStyle/>
        <a:p>
          <a:pPr rtl="0"/>
          <a:r>
            <a:rPr lang="zh-CN" b="1" dirty="0" smtClean="0"/>
            <a:t>不是完成开发就交给运维的项目式</a:t>
          </a:r>
          <a:endParaRPr lang="en-US" b="1" dirty="0"/>
        </a:p>
      </dgm:t>
    </dgm:pt>
    <dgm:pt modelId="{C8C008C6-0A23-4B88-AD70-CECFB8F24AE0}" type="parTrans" cxnId="{D1A38F65-7F76-4999-9F0E-565C6469CE50}">
      <dgm:prSet/>
      <dgm:spPr/>
      <dgm:t>
        <a:bodyPr/>
        <a:lstStyle/>
        <a:p>
          <a:endParaRPr lang="zh-CN" altLang="en-US"/>
        </a:p>
      </dgm:t>
    </dgm:pt>
    <dgm:pt modelId="{2AC4AC25-C8E1-4AC1-84AA-5BFB3C305088}" type="sibTrans" cxnId="{D1A38F65-7F76-4999-9F0E-565C6469CE50}">
      <dgm:prSet/>
      <dgm:spPr/>
      <dgm:t>
        <a:bodyPr/>
        <a:lstStyle/>
        <a:p>
          <a:endParaRPr lang="zh-CN" altLang="en-US"/>
        </a:p>
      </dgm:t>
    </dgm:pt>
    <dgm:pt modelId="{5B175668-70D4-4A78-8F8E-3DFA0C862C69}">
      <dgm:prSet/>
      <dgm:spPr/>
      <dgm:t>
        <a:bodyPr/>
        <a:lstStyle/>
        <a:p>
          <a:pPr rtl="0"/>
          <a:r>
            <a:rPr lang="zh-CN" b="1" dirty="0" smtClean="0"/>
            <a:t>组织形式 谁开发、谁运营（</a:t>
          </a:r>
          <a:r>
            <a:rPr lang="en-US" b="1" dirty="0" smtClean="0"/>
            <a:t>You build, you run it.</a:t>
          </a:r>
          <a:r>
            <a:rPr lang="zh-CN" b="1" dirty="0" smtClean="0"/>
            <a:t>） </a:t>
          </a:r>
          <a:endParaRPr lang="en-US" b="1" dirty="0"/>
        </a:p>
      </dgm:t>
    </dgm:pt>
    <dgm:pt modelId="{8E599C2D-174D-4C51-8E72-BFD8CA5412D1}" type="parTrans" cxnId="{9C7B3F5A-614A-43F8-B5B8-E46BBD2A0CE5}">
      <dgm:prSet/>
      <dgm:spPr/>
      <dgm:t>
        <a:bodyPr/>
        <a:lstStyle/>
        <a:p>
          <a:endParaRPr lang="zh-CN" altLang="en-US"/>
        </a:p>
      </dgm:t>
    </dgm:pt>
    <dgm:pt modelId="{A74BE317-5E8C-432D-B11D-2DECAF5858C1}" type="sibTrans" cxnId="{9C7B3F5A-614A-43F8-B5B8-E46BBD2A0CE5}">
      <dgm:prSet/>
      <dgm:spPr/>
      <dgm:t>
        <a:bodyPr/>
        <a:lstStyle/>
        <a:p>
          <a:endParaRPr lang="zh-CN" altLang="en-US"/>
        </a:p>
      </dgm:t>
    </dgm:pt>
    <dgm:pt modelId="{28012B02-D8DB-4599-9C45-2D503B81015A}">
      <dgm:prSet/>
      <dgm:spPr/>
      <dgm:t>
        <a:bodyPr/>
        <a:lstStyle/>
        <a:p>
          <a:pPr rtl="0"/>
          <a:r>
            <a:rPr lang="zh-CN" b="1" dirty="0" smtClean="0"/>
            <a:t>智能端点与通道扁平化 </a:t>
          </a:r>
          <a:endParaRPr lang="en-US" b="1" dirty="0"/>
        </a:p>
      </dgm:t>
    </dgm:pt>
    <dgm:pt modelId="{A0CF1EAD-004A-47DF-AF6E-2CDA76B8BF46}" type="parTrans" cxnId="{5B40ED3F-CF14-4CD5-8119-AE7F7A620313}">
      <dgm:prSet/>
      <dgm:spPr/>
      <dgm:t>
        <a:bodyPr/>
        <a:lstStyle/>
        <a:p>
          <a:endParaRPr lang="zh-CN" altLang="en-US"/>
        </a:p>
      </dgm:t>
    </dgm:pt>
    <dgm:pt modelId="{0EB34A93-2CE1-4138-98F8-4ED74F631480}" type="sibTrans" cxnId="{5B40ED3F-CF14-4CD5-8119-AE7F7A620313}">
      <dgm:prSet/>
      <dgm:spPr/>
      <dgm:t>
        <a:bodyPr/>
        <a:lstStyle/>
        <a:p>
          <a:endParaRPr lang="zh-CN" altLang="en-US"/>
        </a:p>
      </dgm:t>
    </dgm:pt>
    <dgm:pt modelId="{6A3CB2BE-B998-4DE1-858F-9B796750C1E4}">
      <dgm:prSet/>
      <dgm:spPr/>
      <dgm:t>
        <a:bodyPr/>
        <a:lstStyle/>
        <a:p>
          <a:pPr rtl="0"/>
          <a:r>
            <a:rPr lang="zh-CN" b="1" dirty="0" smtClean="0"/>
            <a:t>强化终端而弱化通道 </a:t>
          </a:r>
          <a:endParaRPr lang="en-US" b="1" dirty="0"/>
        </a:p>
      </dgm:t>
    </dgm:pt>
    <dgm:pt modelId="{1ECB8D9F-287A-49AE-A9A5-39C28A08B653}" type="parTrans" cxnId="{0571CB67-102F-4CE6-AA33-335929EAE76C}">
      <dgm:prSet/>
      <dgm:spPr/>
      <dgm:t>
        <a:bodyPr/>
        <a:lstStyle/>
        <a:p>
          <a:endParaRPr lang="zh-CN" altLang="en-US"/>
        </a:p>
      </dgm:t>
    </dgm:pt>
    <dgm:pt modelId="{A11C0D9A-9104-4C8F-B725-3B3D1DD2D564}" type="sibTrans" cxnId="{0571CB67-102F-4CE6-AA33-335929EAE76C}">
      <dgm:prSet/>
      <dgm:spPr/>
      <dgm:t>
        <a:bodyPr/>
        <a:lstStyle/>
        <a:p>
          <a:endParaRPr lang="zh-CN" altLang="en-US"/>
        </a:p>
      </dgm:t>
    </dgm:pt>
    <dgm:pt modelId="{64CD3C1F-C899-4EB9-BA07-2D816B800C4D}">
      <dgm:prSet/>
      <dgm:spPr/>
      <dgm:t>
        <a:bodyPr/>
        <a:lstStyle/>
        <a:p>
          <a:pPr rtl="0"/>
          <a:r>
            <a:rPr lang="zh-CN" b="1" dirty="0" smtClean="0"/>
            <a:t>组件间的通讯机制更加松耦合而高内聚 </a:t>
          </a:r>
          <a:endParaRPr lang="en-US" b="1" dirty="0"/>
        </a:p>
      </dgm:t>
    </dgm:pt>
    <dgm:pt modelId="{EA7DE406-0AAE-47DA-87DF-98A3FFAD20AF}" type="parTrans" cxnId="{C51A2AAD-18C5-4EB5-9DA2-BC82F573F40A}">
      <dgm:prSet/>
      <dgm:spPr/>
      <dgm:t>
        <a:bodyPr/>
        <a:lstStyle/>
        <a:p>
          <a:endParaRPr lang="zh-CN" altLang="en-US"/>
        </a:p>
      </dgm:t>
    </dgm:pt>
    <dgm:pt modelId="{0F8CDEEF-026E-45B5-AB61-FB512B59EC07}" type="sibTrans" cxnId="{C51A2AAD-18C5-4EB5-9DA2-BC82F573F40A}">
      <dgm:prSet/>
      <dgm:spPr/>
      <dgm:t>
        <a:bodyPr/>
        <a:lstStyle/>
        <a:p>
          <a:endParaRPr lang="zh-CN" altLang="en-US"/>
        </a:p>
      </dgm:t>
    </dgm:pt>
    <dgm:pt modelId="{6069A471-4A7C-452B-A182-79C5E69A414C}">
      <dgm:prSet/>
      <dgm:spPr/>
      <dgm:t>
        <a:bodyPr/>
        <a:lstStyle/>
        <a:p>
          <a:pPr rtl="0"/>
          <a:r>
            <a:rPr lang="en-US" b="1" dirty="0" err="1" smtClean="0"/>
            <a:t>RESTful</a:t>
          </a:r>
          <a:r>
            <a:rPr lang="en-US" b="1" dirty="0" smtClean="0"/>
            <a:t> HTTP</a:t>
          </a:r>
          <a:r>
            <a:rPr lang="zh-CN" b="1" dirty="0" smtClean="0"/>
            <a:t>协议和仅提供消息路由功能的轻 量级异步机制，是微服务架构常用通讯机制</a:t>
          </a:r>
          <a:endParaRPr lang="en-US" b="1" dirty="0"/>
        </a:p>
      </dgm:t>
    </dgm:pt>
    <dgm:pt modelId="{4B9BC203-AAA7-472E-8D6A-BA670F0DBA10}" type="parTrans" cxnId="{44546EBA-3270-4EB5-A2D0-27394958FBF8}">
      <dgm:prSet/>
      <dgm:spPr/>
      <dgm:t>
        <a:bodyPr/>
        <a:lstStyle/>
        <a:p>
          <a:endParaRPr lang="zh-CN" altLang="en-US"/>
        </a:p>
      </dgm:t>
    </dgm:pt>
    <dgm:pt modelId="{19C8C551-BF2C-4DDD-B75E-80BEA32B575B}" type="sibTrans" cxnId="{44546EBA-3270-4EB5-A2D0-27394958FBF8}">
      <dgm:prSet/>
      <dgm:spPr/>
      <dgm:t>
        <a:bodyPr/>
        <a:lstStyle/>
        <a:p>
          <a:endParaRPr lang="zh-CN" altLang="en-US"/>
        </a:p>
      </dgm:t>
    </dgm:pt>
    <dgm:pt modelId="{19972CB5-DE02-47C9-BE05-2F0D73A84D0B}" type="pres">
      <dgm:prSet presAssocID="{4B22CF3A-E87D-47AF-9161-573A7BBB9238}" presName="linear" presStyleCnt="0">
        <dgm:presLayoutVars>
          <dgm:animLvl val="lvl"/>
          <dgm:resizeHandles val="exact"/>
        </dgm:presLayoutVars>
      </dgm:prSet>
      <dgm:spPr/>
      <dgm:t>
        <a:bodyPr/>
        <a:lstStyle/>
        <a:p>
          <a:endParaRPr lang="zh-CN" altLang="en-US"/>
        </a:p>
      </dgm:t>
    </dgm:pt>
    <dgm:pt modelId="{21574B23-5A62-49DF-8356-65FB497E7BF2}" type="pres">
      <dgm:prSet presAssocID="{E8FA6B0E-0C7F-4818-89E4-B1A9B71978AD}" presName="parentText" presStyleLbl="node1" presStyleIdx="0" presStyleCnt="2">
        <dgm:presLayoutVars>
          <dgm:chMax val="0"/>
          <dgm:bulletEnabled val="1"/>
        </dgm:presLayoutVars>
      </dgm:prSet>
      <dgm:spPr/>
      <dgm:t>
        <a:bodyPr/>
        <a:lstStyle/>
        <a:p>
          <a:endParaRPr lang="zh-CN" altLang="en-US"/>
        </a:p>
      </dgm:t>
    </dgm:pt>
    <dgm:pt modelId="{D5269AFD-CF65-412D-AA80-63EC322E9CED}" type="pres">
      <dgm:prSet presAssocID="{E8FA6B0E-0C7F-4818-89E4-B1A9B71978AD}" presName="childText" presStyleLbl="revTx" presStyleIdx="0" presStyleCnt="2">
        <dgm:presLayoutVars>
          <dgm:bulletEnabled val="1"/>
        </dgm:presLayoutVars>
      </dgm:prSet>
      <dgm:spPr/>
      <dgm:t>
        <a:bodyPr/>
        <a:lstStyle/>
        <a:p>
          <a:endParaRPr lang="zh-CN" altLang="en-US"/>
        </a:p>
      </dgm:t>
    </dgm:pt>
    <dgm:pt modelId="{6C480A91-EB94-4672-BDFE-446911AA7CCB}" type="pres">
      <dgm:prSet presAssocID="{28012B02-D8DB-4599-9C45-2D503B81015A}" presName="parentText" presStyleLbl="node1" presStyleIdx="1" presStyleCnt="2">
        <dgm:presLayoutVars>
          <dgm:chMax val="0"/>
          <dgm:bulletEnabled val="1"/>
        </dgm:presLayoutVars>
      </dgm:prSet>
      <dgm:spPr/>
      <dgm:t>
        <a:bodyPr/>
        <a:lstStyle/>
        <a:p>
          <a:endParaRPr lang="zh-CN" altLang="en-US"/>
        </a:p>
      </dgm:t>
    </dgm:pt>
    <dgm:pt modelId="{1A8A3B7F-086F-4D18-B09C-F966228250AB}" type="pres">
      <dgm:prSet presAssocID="{28012B02-D8DB-4599-9C45-2D503B81015A}" presName="childText" presStyleLbl="revTx" presStyleIdx="1" presStyleCnt="2">
        <dgm:presLayoutVars>
          <dgm:bulletEnabled val="1"/>
        </dgm:presLayoutVars>
      </dgm:prSet>
      <dgm:spPr/>
      <dgm:t>
        <a:bodyPr/>
        <a:lstStyle/>
        <a:p>
          <a:endParaRPr lang="zh-CN" altLang="en-US"/>
        </a:p>
      </dgm:t>
    </dgm:pt>
  </dgm:ptLst>
  <dgm:cxnLst>
    <dgm:cxn modelId="{A0C056F9-7840-45A2-88D4-617692D52648}" type="presOf" srcId="{4B22CF3A-E87D-47AF-9161-573A7BBB9238}" destId="{19972CB5-DE02-47C9-BE05-2F0D73A84D0B}" srcOrd="0" destOrd="0" presId="urn:microsoft.com/office/officeart/2005/8/layout/vList2"/>
    <dgm:cxn modelId="{6A07908C-FCD5-4CC6-9A46-8874B5636F94}" type="presOf" srcId="{64CD3C1F-C899-4EB9-BA07-2D816B800C4D}" destId="{1A8A3B7F-086F-4D18-B09C-F966228250AB}" srcOrd="0" destOrd="1" presId="urn:microsoft.com/office/officeart/2005/8/layout/vList2"/>
    <dgm:cxn modelId="{0571CB67-102F-4CE6-AA33-335929EAE76C}" srcId="{28012B02-D8DB-4599-9C45-2D503B81015A}" destId="{6A3CB2BE-B998-4DE1-858F-9B796750C1E4}" srcOrd="0" destOrd="0" parTransId="{1ECB8D9F-287A-49AE-A9A5-39C28A08B653}" sibTransId="{A11C0D9A-9104-4C8F-B725-3B3D1DD2D564}"/>
    <dgm:cxn modelId="{44546EBA-3270-4EB5-A2D0-27394958FBF8}" srcId="{28012B02-D8DB-4599-9C45-2D503B81015A}" destId="{6069A471-4A7C-452B-A182-79C5E69A414C}" srcOrd="2" destOrd="0" parTransId="{4B9BC203-AAA7-472E-8D6A-BA670F0DBA10}" sibTransId="{19C8C551-BF2C-4DDD-B75E-80BEA32B575B}"/>
    <dgm:cxn modelId="{D1A38F65-7F76-4999-9F0E-565C6469CE50}" srcId="{E8FA6B0E-0C7F-4818-89E4-B1A9B71978AD}" destId="{2A3A66DD-1C69-4D85-92BB-CB1963875433}" srcOrd="0" destOrd="0" parTransId="{C8C008C6-0A23-4B88-AD70-CECFB8F24AE0}" sibTransId="{2AC4AC25-C8E1-4AC1-84AA-5BFB3C305088}"/>
    <dgm:cxn modelId="{A5A5E8F6-3087-4921-8E6E-FBD62005CFA6}" type="presOf" srcId="{2A3A66DD-1C69-4D85-92BB-CB1963875433}" destId="{D5269AFD-CF65-412D-AA80-63EC322E9CED}" srcOrd="0" destOrd="0" presId="urn:microsoft.com/office/officeart/2005/8/layout/vList2"/>
    <dgm:cxn modelId="{643C6EA4-8E84-4BCD-AA65-166393549CF1}" type="presOf" srcId="{E8FA6B0E-0C7F-4818-89E4-B1A9B71978AD}" destId="{21574B23-5A62-49DF-8356-65FB497E7BF2}" srcOrd="0" destOrd="0" presId="urn:microsoft.com/office/officeart/2005/8/layout/vList2"/>
    <dgm:cxn modelId="{9C7B3F5A-614A-43F8-B5B8-E46BBD2A0CE5}" srcId="{E8FA6B0E-0C7F-4818-89E4-B1A9B71978AD}" destId="{5B175668-70D4-4A78-8F8E-3DFA0C862C69}" srcOrd="1" destOrd="0" parTransId="{8E599C2D-174D-4C51-8E72-BFD8CA5412D1}" sibTransId="{A74BE317-5E8C-432D-B11D-2DECAF5858C1}"/>
    <dgm:cxn modelId="{C51A2AAD-18C5-4EB5-9DA2-BC82F573F40A}" srcId="{28012B02-D8DB-4599-9C45-2D503B81015A}" destId="{64CD3C1F-C899-4EB9-BA07-2D816B800C4D}" srcOrd="1" destOrd="0" parTransId="{EA7DE406-0AAE-47DA-87DF-98A3FFAD20AF}" sibTransId="{0F8CDEEF-026E-45B5-AB61-FB512B59EC07}"/>
    <dgm:cxn modelId="{5B40ED3F-CF14-4CD5-8119-AE7F7A620313}" srcId="{4B22CF3A-E87D-47AF-9161-573A7BBB9238}" destId="{28012B02-D8DB-4599-9C45-2D503B81015A}" srcOrd="1" destOrd="0" parTransId="{A0CF1EAD-004A-47DF-AF6E-2CDA76B8BF46}" sibTransId="{0EB34A93-2CE1-4138-98F8-4ED74F631480}"/>
    <dgm:cxn modelId="{AF656D23-D0AA-44A2-B644-0F0BB99648C9}" type="presOf" srcId="{6069A471-4A7C-452B-A182-79C5E69A414C}" destId="{1A8A3B7F-086F-4D18-B09C-F966228250AB}" srcOrd="0" destOrd="2" presId="urn:microsoft.com/office/officeart/2005/8/layout/vList2"/>
    <dgm:cxn modelId="{5275E52E-8BE4-424C-8A4D-DB4D4B135D96}" srcId="{4B22CF3A-E87D-47AF-9161-573A7BBB9238}" destId="{E8FA6B0E-0C7F-4818-89E4-B1A9B71978AD}" srcOrd="0" destOrd="0" parTransId="{89CDF5DD-69A1-4BE6-8A2E-5AD439B820F0}" sibTransId="{10CF6E29-7E1D-411D-8E9F-CAE6E5867CE1}"/>
    <dgm:cxn modelId="{7C17F496-756D-4316-8844-7349B8BE56E5}" type="presOf" srcId="{28012B02-D8DB-4599-9C45-2D503B81015A}" destId="{6C480A91-EB94-4672-BDFE-446911AA7CCB}" srcOrd="0" destOrd="0" presId="urn:microsoft.com/office/officeart/2005/8/layout/vList2"/>
    <dgm:cxn modelId="{3D505263-B416-4D25-BA05-79E718F3A236}" type="presOf" srcId="{5B175668-70D4-4A78-8F8E-3DFA0C862C69}" destId="{D5269AFD-CF65-412D-AA80-63EC322E9CED}" srcOrd="0" destOrd="1" presId="urn:microsoft.com/office/officeart/2005/8/layout/vList2"/>
    <dgm:cxn modelId="{C69949E9-FC9D-4518-A24C-790346E6CD1F}" type="presOf" srcId="{6A3CB2BE-B998-4DE1-858F-9B796750C1E4}" destId="{1A8A3B7F-086F-4D18-B09C-F966228250AB}" srcOrd="0" destOrd="0" presId="urn:microsoft.com/office/officeart/2005/8/layout/vList2"/>
    <dgm:cxn modelId="{10E7F545-AAD8-47D1-ADE9-99065862F3F7}" type="presParOf" srcId="{19972CB5-DE02-47C9-BE05-2F0D73A84D0B}" destId="{21574B23-5A62-49DF-8356-65FB497E7BF2}" srcOrd="0" destOrd="0" presId="urn:microsoft.com/office/officeart/2005/8/layout/vList2"/>
    <dgm:cxn modelId="{D348F6D1-5080-466E-A17E-1441A2AC6D23}" type="presParOf" srcId="{19972CB5-DE02-47C9-BE05-2F0D73A84D0B}" destId="{D5269AFD-CF65-412D-AA80-63EC322E9CED}" srcOrd="1" destOrd="0" presId="urn:microsoft.com/office/officeart/2005/8/layout/vList2"/>
    <dgm:cxn modelId="{E9278771-D93F-4965-9129-E28BE8B2CFE9}" type="presParOf" srcId="{19972CB5-DE02-47C9-BE05-2F0D73A84D0B}" destId="{6C480A91-EB94-4672-BDFE-446911AA7CCB}" srcOrd="2" destOrd="0" presId="urn:microsoft.com/office/officeart/2005/8/layout/vList2"/>
    <dgm:cxn modelId="{9841EB18-869A-4333-8A3F-F22F627E5386}" type="presParOf" srcId="{19972CB5-DE02-47C9-BE05-2F0D73A84D0B}" destId="{1A8A3B7F-086F-4D18-B09C-F966228250AB}" srcOrd="3" destOrd="0" presId="urn:microsoft.com/office/officeart/2005/8/layout/vList2"/>
  </dgm:cxnLst>
  <dgm:bg/>
  <dgm:whole/>
</dgm:dataModel>
</file>

<file path=ppt/diagrams/data4.xml><?xml version="1.0" encoding="utf-8"?>
<dgm:dataModel xmlns:dgm="http://schemas.openxmlformats.org/drawingml/2006/diagram" xmlns:a="http://schemas.openxmlformats.org/drawingml/2006/main">
  <dgm:ptLst>
    <dgm:pt modelId="{B6EF15B0-4C18-4BE2-B7EE-0F8BD11C47BC}" type="doc">
      <dgm:prSet loTypeId="urn:microsoft.com/office/officeart/2005/8/layout/chevron2" loCatId="list" qsTypeId="urn:microsoft.com/office/officeart/2005/8/quickstyle/simple1" qsCatId="simple" csTypeId="urn:microsoft.com/office/officeart/2005/8/colors/accent1_1" csCatId="accent1"/>
      <dgm:spPr/>
      <dgm:t>
        <a:bodyPr/>
        <a:lstStyle/>
        <a:p>
          <a:endParaRPr lang="zh-CN" altLang="en-US"/>
        </a:p>
      </dgm:t>
    </dgm:pt>
    <dgm:pt modelId="{EC105DA3-A53F-4183-9AD3-C9CE84BC153B}">
      <dgm:prSet/>
      <dgm:spPr/>
      <dgm:t>
        <a:bodyPr/>
        <a:lstStyle/>
        <a:p>
          <a:pPr rtl="0"/>
          <a:r>
            <a:rPr lang="zh-CN" b="1" dirty="0" smtClean="0"/>
            <a:t>去中心化治理 </a:t>
          </a:r>
          <a:endParaRPr lang="en-US" b="1" dirty="0"/>
        </a:p>
      </dgm:t>
    </dgm:pt>
    <dgm:pt modelId="{88CD8A07-97E4-48CC-847E-1DC76AD2A3E5}" type="parTrans" cxnId="{700A9396-9DC1-4D55-8829-A5AF3CDD18E1}">
      <dgm:prSet/>
      <dgm:spPr/>
      <dgm:t>
        <a:bodyPr/>
        <a:lstStyle/>
        <a:p>
          <a:endParaRPr lang="zh-CN" altLang="en-US"/>
        </a:p>
      </dgm:t>
    </dgm:pt>
    <dgm:pt modelId="{B35603C3-9D76-4619-9A26-B1FAAED6E2F7}" type="sibTrans" cxnId="{700A9396-9DC1-4D55-8829-A5AF3CDD18E1}">
      <dgm:prSet/>
      <dgm:spPr/>
      <dgm:t>
        <a:bodyPr/>
        <a:lstStyle/>
        <a:p>
          <a:endParaRPr lang="zh-CN" altLang="en-US"/>
        </a:p>
      </dgm:t>
    </dgm:pt>
    <dgm:pt modelId="{9609722A-33AA-4E9E-8120-9F89808D1455}">
      <dgm:prSet/>
      <dgm:spPr/>
      <dgm:t>
        <a:bodyPr/>
        <a:lstStyle/>
        <a:p>
          <a:pPr rtl="0"/>
          <a:r>
            <a:rPr lang="zh-CN" b="1" dirty="0" smtClean="0"/>
            <a:t>不必采用统一的语义与技术 </a:t>
          </a:r>
          <a:endParaRPr lang="en-US" b="1" dirty="0"/>
        </a:p>
      </dgm:t>
    </dgm:pt>
    <dgm:pt modelId="{43357D0D-8B09-453F-8A24-A2B094FA33D6}" type="parTrans" cxnId="{27629955-8B33-4169-AE42-CB490BAF9351}">
      <dgm:prSet/>
      <dgm:spPr/>
      <dgm:t>
        <a:bodyPr/>
        <a:lstStyle/>
        <a:p>
          <a:endParaRPr lang="zh-CN" altLang="en-US"/>
        </a:p>
      </dgm:t>
    </dgm:pt>
    <dgm:pt modelId="{0EF04BA5-C848-498B-B606-7B07A742E334}" type="sibTrans" cxnId="{27629955-8B33-4169-AE42-CB490BAF9351}">
      <dgm:prSet/>
      <dgm:spPr/>
      <dgm:t>
        <a:bodyPr/>
        <a:lstStyle/>
        <a:p>
          <a:endParaRPr lang="zh-CN" altLang="en-US"/>
        </a:p>
      </dgm:t>
    </dgm:pt>
    <dgm:pt modelId="{7FFB8BD6-B7BB-4264-AF09-63661A8C0178}">
      <dgm:prSet/>
      <dgm:spPr/>
      <dgm:t>
        <a:bodyPr/>
        <a:lstStyle/>
        <a:p>
          <a:pPr rtl="0"/>
          <a:r>
            <a:rPr lang="zh-CN" b="1" dirty="0" smtClean="0"/>
            <a:t>每个微服务可以考虑选用最佳工具去完成</a:t>
          </a:r>
          <a:endParaRPr lang="en-US" b="1" dirty="0"/>
        </a:p>
      </dgm:t>
    </dgm:pt>
    <dgm:pt modelId="{194229FA-DC2A-4D1C-8051-9E06725BD6D3}" type="parTrans" cxnId="{800F9541-0792-4DCC-AF73-DAA78674DC65}">
      <dgm:prSet/>
      <dgm:spPr/>
      <dgm:t>
        <a:bodyPr/>
        <a:lstStyle/>
        <a:p>
          <a:endParaRPr lang="zh-CN" altLang="en-US"/>
        </a:p>
      </dgm:t>
    </dgm:pt>
    <dgm:pt modelId="{195C8C32-6A0A-4E91-9E44-46F4560F8AB9}" type="sibTrans" cxnId="{800F9541-0792-4DCC-AF73-DAA78674DC65}">
      <dgm:prSet/>
      <dgm:spPr/>
      <dgm:t>
        <a:bodyPr/>
        <a:lstStyle/>
        <a:p>
          <a:endParaRPr lang="zh-CN" altLang="en-US"/>
        </a:p>
      </dgm:t>
    </dgm:pt>
    <dgm:pt modelId="{D2CDAB1E-D7C8-4D27-BB1C-62185E1D7159}">
      <dgm:prSet/>
      <dgm:spPr/>
      <dgm:t>
        <a:bodyPr/>
        <a:lstStyle/>
        <a:p>
          <a:pPr rtl="0"/>
          <a:r>
            <a:rPr lang="zh-CN" b="1" dirty="0" smtClean="0"/>
            <a:t>去中心化数据管理 </a:t>
          </a:r>
          <a:endParaRPr lang="en-US" b="1" dirty="0"/>
        </a:p>
      </dgm:t>
    </dgm:pt>
    <dgm:pt modelId="{D393D1E7-1B26-431B-AEF9-325B36BC99C2}" type="parTrans" cxnId="{B91C0A93-480F-4017-93F4-7CF73B682966}">
      <dgm:prSet/>
      <dgm:spPr/>
      <dgm:t>
        <a:bodyPr/>
        <a:lstStyle/>
        <a:p>
          <a:endParaRPr lang="zh-CN" altLang="en-US"/>
        </a:p>
      </dgm:t>
    </dgm:pt>
    <dgm:pt modelId="{CFA1B72D-C190-4C43-BEB6-64E4E854D8AD}" type="sibTrans" cxnId="{B91C0A93-480F-4017-93F4-7CF73B682966}">
      <dgm:prSet/>
      <dgm:spPr/>
      <dgm:t>
        <a:bodyPr/>
        <a:lstStyle/>
        <a:p>
          <a:endParaRPr lang="zh-CN" altLang="en-US"/>
        </a:p>
      </dgm:t>
    </dgm:pt>
    <dgm:pt modelId="{E98EB6BE-E37F-4D11-BD8F-BE6D901A9121}">
      <dgm:prSet/>
      <dgm:spPr/>
      <dgm:t>
        <a:bodyPr/>
        <a:lstStyle/>
        <a:p>
          <a:pPr rtl="0"/>
          <a:r>
            <a:rPr lang="zh-CN" b="1" dirty="0" smtClean="0"/>
            <a:t>分散存储与业务数据自治 </a:t>
          </a:r>
          <a:endParaRPr lang="en-US" b="1" dirty="0"/>
        </a:p>
      </dgm:t>
    </dgm:pt>
    <dgm:pt modelId="{BFCBEA8A-C8C6-4C1F-BDA2-44882946F175}" type="parTrans" cxnId="{D6EF676C-0570-4E07-9BA0-2CBF93AFA3D7}">
      <dgm:prSet/>
      <dgm:spPr/>
      <dgm:t>
        <a:bodyPr/>
        <a:lstStyle/>
        <a:p>
          <a:endParaRPr lang="zh-CN" altLang="en-US"/>
        </a:p>
      </dgm:t>
    </dgm:pt>
    <dgm:pt modelId="{EBEA147E-EAD8-4D94-A6F5-EF92844FC7A4}" type="sibTrans" cxnId="{D6EF676C-0570-4E07-9BA0-2CBF93AFA3D7}">
      <dgm:prSet/>
      <dgm:spPr/>
      <dgm:t>
        <a:bodyPr/>
        <a:lstStyle/>
        <a:p>
          <a:endParaRPr lang="zh-CN" altLang="en-US"/>
        </a:p>
      </dgm:t>
    </dgm:pt>
    <dgm:pt modelId="{F523F146-07B6-4EA3-976C-A27C3DDFDF52}">
      <dgm:prSet/>
      <dgm:spPr/>
      <dgm:t>
        <a:bodyPr/>
        <a:lstStyle/>
        <a:p>
          <a:pPr rtl="0"/>
          <a:r>
            <a:rPr lang="zh-CN" b="1" dirty="0" smtClean="0"/>
            <a:t>倡导多样性持久化，采用不同的技术存储</a:t>
          </a:r>
          <a:endParaRPr lang="en-US" b="1" dirty="0"/>
        </a:p>
      </dgm:t>
    </dgm:pt>
    <dgm:pt modelId="{3B612CC1-8F1C-4827-A541-721ECCA24983}" type="parTrans" cxnId="{8D6E5EB0-316B-44FE-A9E1-29E5F64E1BCB}">
      <dgm:prSet/>
      <dgm:spPr/>
      <dgm:t>
        <a:bodyPr/>
        <a:lstStyle/>
        <a:p>
          <a:endParaRPr lang="zh-CN" altLang="en-US"/>
        </a:p>
      </dgm:t>
    </dgm:pt>
    <dgm:pt modelId="{50B82D1C-9B49-45F4-A468-40B9A9F60E41}" type="sibTrans" cxnId="{8D6E5EB0-316B-44FE-A9E1-29E5F64E1BCB}">
      <dgm:prSet/>
      <dgm:spPr/>
      <dgm:t>
        <a:bodyPr/>
        <a:lstStyle/>
        <a:p>
          <a:endParaRPr lang="zh-CN" altLang="en-US"/>
        </a:p>
      </dgm:t>
    </dgm:pt>
    <dgm:pt modelId="{F53ADBD8-DC83-4EF8-9651-139BFD6D583E}" type="pres">
      <dgm:prSet presAssocID="{B6EF15B0-4C18-4BE2-B7EE-0F8BD11C47BC}" presName="linearFlow" presStyleCnt="0">
        <dgm:presLayoutVars>
          <dgm:dir/>
          <dgm:animLvl val="lvl"/>
          <dgm:resizeHandles val="exact"/>
        </dgm:presLayoutVars>
      </dgm:prSet>
      <dgm:spPr/>
      <dgm:t>
        <a:bodyPr/>
        <a:lstStyle/>
        <a:p>
          <a:endParaRPr lang="zh-CN" altLang="en-US"/>
        </a:p>
      </dgm:t>
    </dgm:pt>
    <dgm:pt modelId="{44341449-6143-4190-880D-01444577DCD0}" type="pres">
      <dgm:prSet presAssocID="{EC105DA3-A53F-4183-9AD3-C9CE84BC153B}" presName="composite" presStyleCnt="0"/>
      <dgm:spPr/>
    </dgm:pt>
    <dgm:pt modelId="{BC5CED36-7F66-4ED2-AF5B-68A0FD7699D9}" type="pres">
      <dgm:prSet presAssocID="{EC105DA3-A53F-4183-9AD3-C9CE84BC153B}" presName="parentText" presStyleLbl="alignNode1" presStyleIdx="0" presStyleCnt="2">
        <dgm:presLayoutVars>
          <dgm:chMax val="1"/>
          <dgm:bulletEnabled val="1"/>
        </dgm:presLayoutVars>
      </dgm:prSet>
      <dgm:spPr/>
      <dgm:t>
        <a:bodyPr/>
        <a:lstStyle/>
        <a:p>
          <a:endParaRPr lang="zh-CN" altLang="en-US"/>
        </a:p>
      </dgm:t>
    </dgm:pt>
    <dgm:pt modelId="{6D3FA76F-DB9B-492B-83BF-F8C50885F8CB}" type="pres">
      <dgm:prSet presAssocID="{EC105DA3-A53F-4183-9AD3-C9CE84BC153B}" presName="descendantText" presStyleLbl="alignAcc1" presStyleIdx="0" presStyleCnt="2">
        <dgm:presLayoutVars>
          <dgm:bulletEnabled val="1"/>
        </dgm:presLayoutVars>
      </dgm:prSet>
      <dgm:spPr/>
      <dgm:t>
        <a:bodyPr/>
        <a:lstStyle/>
        <a:p>
          <a:endParaRPr lang="zh-CN" altLang="en-US"/>
        </a:p>
      </dgm:t>
    </dgm:pt>
    <dgm:pt modelId="{81149B3E-CDFD-417B-A84F-49A409D62EB0}" type="pres">
      <dgm:prSet presAssocID="{B35603C3-9D76-4619-9A26-B1FAAED6E2F7}" presName="sp" presStyleCnt="0"/>
      <dgm:spPr/>
    </dgm:pt>
    <dgm:pt modelId="{11A1B576-38AE-4B55-A032-2DDC1A79F12C}" type="pres">
      <dgm:prSet presAssocID="{D2CDAB1E-D7C8-4D27-BB1C-62185E1D7159}" presName="composite" presStyleCnt="0"/>
      <dgm:spPr/>
    </dgm:pt>
    <dgm:pt modelId="{9BE36629-4934-4274-A56F-1571D14CD5AE}" type="pres">
      <dgm:prSet presAssocID="{D2CDAB1E-D7C8-4D27-BB1C-62185E1D7159}" presName="parentText" presStyleLbl="alignNode1" presStyleIdx="1" presStyleCnt="2">
        <dgm:presLayoutVars>
          <dgm:chMax val="1"/>
          <dgm:bulletEnabled val="1"/>
        </dgm:presLayoutVars>
      </dgm:prSet>
      <dgm:spPr/>
      <dgm:t>
        <a:bodyPr/>
        <a:lstStyle/>
        <a:p>
          <a:endParaRPr lang="zh-CN" altLang="en-US"/>
        </a:p>
      </dgm:t>
    </dgm:pt>
    <dgm:pt modelId="{A65563D6-E1C3-4764-B83F-540A08B49F14}" type="pres">
      <dgm:prSet presAssocID="{D2CDAB1E-D7C8-4D27-BB1C-62185E1D7159}" presName="descendantText" presStyleLbl="alignAcc1" presStyleIdx="1" presStyleCnt="2">
        <dgm:presLayoutVars>
          <dgm:bulletEnabled val="1"/>
        </dgm:presLayoutVars>
      </dgm:prSet>
      <dgm:spPr/>
      <dgm:t>
        <a:bodyPr/>
        <a:lstStyle/>
        <a:p>
          <a:endParaRPr lang="zh-CN" altLang="en-US"/>
        </a:p>
      </dgm:t>
    </dgm:pt>
  </dgm:ptLst>
  <dgm:cxnLst>
    <dgm:cxn modelId="{8AFBB532-FAF9-43EC-A439-4F5EFD89ACFA}" type="presOf" srcId="{9609722A-33AA-4E9E-8120-9F89808D1455}" destId="{6D3FA76F-DB9B-492B-83BF-F8C50885F8CB}" srcOrd="0" destOrd="0" presId="urn:microsoft.com/office/officeart/2005/8/layout/chevron2"/>
    <dgm:cxn modelId="{700A9396-9DC1-4D55-8829-A5AF3CDD18E1}" srcId="{B6EF15B0-4C18-4BE2-B7EE-0F8BD11C47BC}" destId="{EC105DA3-A53F-4183-9AD3-C9CE84BC153B}" srcOrd="0" destOrd="0" parTransId="{88CD8A07-97E4-48CC-847E-1DC76AD2A3E5}" sibTransId="{B35603C3-9D76-4619-9A26-B1FAAED6E2F7}"/>
    <dgm:cxn modelId="{22D93F30-B6AF-4453-B154-C3164E58FBE0}" type="presOf" srcId="{7FFB8BD6-B7BB-4264-AF09-63661A8C0178}" destId="{6D3FA76F-DB9B-492B-83BF-F8C50885F8CB}" srcOrd="0" destOrd="1" presId="urn:microsoft.com/office/officeart/2005/8/layout/chevron2"/>
    <dgm:cxn modelId="{BEA578A2-D849-40B3-8A47-E894D39901FE}" type="presOf" srcId="{F523F146-07B6-4EA3-976C-A27C3DDFDF52}" destId="{A65563D6-E1C3-4764-B83F-540A08B49F14}" srcOrd="0" destOrd="1" presId="urn:microsoft.com/office/officeart/2005/8/layout/chevron2"/>
    <dgm:cxn modelId="{800F9541-0792-4DCC-AF73-DAA78674DC65}" srcId="{EC105DA3-A53F-4183-9AD3-C9CE84BC153B}" destId="{7FFB8BD6-B7BB-4264-AF09-63661A8C0178}" srcOrd="1" destOrd="0" parTransId="{194229FA-DC2A-4D1C-8051-9E06725BD6D3}" sibTransId="{195C8C32-6A0A-4E91-9E44-46F4560F8AB9}"/>
    <dgm:cxn modelId="{2F18DC5F-021B-4695-B766-C31759C39366}" type="presOf" srcId="{D2CDAB1E-D7C8-4D27-BB1C-62185E1D7159}" destId="{9BE36629-4934-4274-A56F-1571D14CD5AE}" srcOrd="0" destOrd="0" presId="urn:microsoft.com/office/officeart/2005/8/layout/chevron2"/>
    <dgm:cxn modelId="{8D6E5EB0-316B-44FE-A9E1-29E5F64E1BCB}" srcId="{D2CDAB1E-D7C8-4D27-BB1C-62185E1D7159}" destId="{F523F146-07B6-4EA3-976C-A27C3DDFDF52}" srcOrd="1" destOrd="0" parTransId="{3B612CC1-8F1C-4827-A541-721ECCA24983}" sibTransId="{50B82D1C-9B49-45F4-A468-40B9A9F60E41}"/>
    <dgm:cxn modelId="{3B03F30D-3465-4413-A3D7-564A516F6D02}" type="presOf" srcId="{B6EF15B0-4C18-4BE2-B7EE-0F8BD11C47BC}" destId="{F53ADBD8-DC83-4EF8-9651-139BFD6D583E}" srcOrd="0" destOrd="0" presId="urn:microsoft.com/office/officeart/2005/8/layout/chevron2"/>
    <dgm:cxn modelId="{45C93743-1729-4D1B-9F20-F5CEEDD551FE}" type="presOf" srcId="{E98EB6BE-E37F-4D11-BD8F-BE6D901A9121}" destId="{A65563D6-E1C3-4764-B83F-540A08B49F14}" srcOrd="0" destOrd="0" presId="urn:microsoft.com/office/officeart/2005/8/layout/chevron2"/>
    <dgm:cxn modelId="{27629955-8B33-4169-AE42-CB490BAF9351}" srcId="{EC105DA3-A53F-4183-9AD3-C9CE84BC153B}" destId="{9609722A-33AA-4E9E-8120-9F89808D1455}" srcOrd="0" destOrd="0" parTransId="{43357D0D-8B09-453F-8A24-A2B094FA33D6}" sibTransId="{0EF04BA5-C848-498B-B606-7B07A742E334}"/>
    <dgm:cxn modelId="{B91C0A93-480F-4017-93F4-7CF73B682966}" srcId="{B6EF15B0-4C18-4BE2-B7EE-0F8BD11C47BC}" destId="{D2CDAB1E-D7C8-4D27-BB1C-62185E1D7159}" srcOrd="1" destOrd="0" parTransId="{D393D1E7-1B26-431B-AEF9-325B36BC99C2}" sibTransId="{CFA1B72D-C190-4C43-BEB6-64E4E854D8AD}"/>
    <dgm:cxn modelId="{D6EF676C-0570-4E07-9BA0-2CBF93AFA3D7}" srcId="{D2CDAB1E-D7C8-4D27-BB1C-62185E1D7159}" destId="{E98EB6BE-E37F-4D11-BD8F-BE6D901A9121}" srcOrd="0" destOrd="0" parTransId="{BFCBEA8A-C8C6-4C1F-BDA2-44882946F175}" sibTransId="{EBEA147E-EAD8-4D94-A6F5-EF92844FC7A4}"/>
    <dgm:cxn modelId="{D4F9C069-3AB2-4AAC-9F9C-13D2B77F57A4}" type="presOf" srcId="{EC105DA3-A53F-4183-9AD3-C9CE84BC153B}" destId="{BC5CED36-7F66-4ED2-AF5B-68A0FD7699D9}" srcOrd="0" destOrd="0" presId="urn:microsoft.com/office/officeart/2005/8/layout/chevron2"/>
    <dgm:cxn modelId="{8EC8BAB4-6C91-47B8-9886-55EA0F6008F8}" type="presParOf" srcId="{F53ADBD8-DC83-4EF8-9651-139BFD6D583E}" destId="{44341449-6143-4190-880D-01444577DCD0}" srcOrd="0" destOrd="0" presId="urn:microsoft.com/office/officeart/2005/8/layout/chevron2"/>
    <dgm:cxn modelId="{0EB3950E-4475-470C-B983-806A7EDD1695}" type="presParOf" srcId="{44341449-6143-4190-880D-01444577DCD0}" destId="{BC5CED36-7F66-4ED2-AF5B-68A0FD7699D9}" srcOrd="0" destOrd="0" presId="urn:microsoft.com/office/officeart/2005/8/layout/chevron2"/>
    <dgm:cxn modelId="{87426432-76D8-4C13-A206-E327A8BFF78C}" type="presParOf" srcId="{44341449-6143-4190-880D-01444577DCD0}" destId="{6D3FA76F-DB9B-492B-83BF-F8C50885F8CB}" srcOrd="1" destOrd="0" presId="urn:microsoft.com/office/officeart/2005/8/layout/chevron2"/>
    <dgm:cxn modelId="{2E6D6B33-3A90-41ED-94C3-8EFDE1F51483}" type="presParOf" srcId="{F53ADBD8-DC83-4EF8-9651-139BFD6D583E}" destId="{81149B3E-CDFD-417B-A84F-49A409D62EB0}" srcOrd="1" destOrd="0" presId="urn:microsoft.com/office/officeart/2005/8/layout/chevron2"/>
    <dgm:cxn modelId="{36389A1F-DF9F-4F01-8313-7CAEC5FCD600}" type="presParOf" srcId="{F53ADBD8-DC83-4EF8-9651-139BFD6D583E}" destId="{11A1B576-38AE-4B55-A032-2DDC1A79F12C}" srcOrd="2" destOrd="0" presId="urn:microsoft.com/office/officeart/2005/8/layout/chevron2"/>
    <dgm:cxn modelId="{3EC7B26F-C17A-4C4A-AF8E-366A9FD11292}" type="presParOf" srcId="{11A1B576-38AE-4B55-A032-2DDC1A79F12C}" destId="{9BE36629-4934-4274-A56F-1571D14CD5AE}" srcOrd="0" destOrd="0" presId="urn:microsoft.com/office/officeart/2005/8/layout/chevron2"/>
    <dgm:cxn modelId="{ACF2CD63-77A9-4C5E-ACD1-DFAFBE802144}" type="presParOf" srcId="{11A1B576-38AE-4B55-A032-2DDC1A79F12C}" destId="{A65563D6-E1C3-4764-B83F-540A08B49F14}" srcOrd="1" destOrd="0" presId="urn:microsoft.com/office/officeart/2005/8/layout/chevron2"/>
  </dgm:cxnLst>
  <dgm:bg/>
  <dgm:whole/>
</dgm:dataModel>
</file>

<file path=ppt/diagrams/data5.xml><?xml version="1.0" encoding="utf-8"?>
<dgm:dataModel xmlns:dgm="http://schemas.openxmlformats.org/drawingml/2006/diagram" xmlns:a="http://schemas.openxmlformats.org/drawingml/2006/main">
  <dgm:ptLst>
    <dgm:pt modelId="{83A5EBA9-1511-4A62-AA0E-823BDEB7DE71}" type="doc">
      <dgm:prSet loTypeId="urn:microsoft.com/office/officeart/2005/8/layout/hierarchy3" loCatId="list" qsTypeId="urn:microsoft.com/office/officeart/2005/8/quickstyle/simple1" qsCatId="simple" csTypeId="urn:microsoft.com/office/officeart/2005/8/colors/accent2_1" csCatId="accent2"/>
      <dgm:spPr/>
      <dgm:t>
        <a:bodyPr/>
        <a:lstStyle/>
        <a:p>
          <a:endParaRPr lang="zh-CN" altLang="en-US"/>
        </a:p>
      </dgm:t>
    </dgm:pt>
    <dgm:pt modelId="{2FDBFBAD-9860-4E98-9302-71DE8A53F847}">
      <dgm:prSet/>
      <dgm:spPr/>
      <dgm:t>
        <a:bodyPr/>
        <a:lstStyle/>
        <a:p>
          <a:pPr rtl="0"/>
          <a:r>
            <a:rPr lang="zh-CN" b="1" dirty="0" smtClean="0"/>
            <a:t>自动化运维（</a:t>
          </a:r>
          <a:r>
            <a:rPr lang="en-US" b="1" dirty="0" err="1" smtClean="0"/>
            <a:t>DevOps</a:t>
          </a:r>
          <a:r>
            <a:rPr lang="zh-CN" b="1" dirty="0" smtClean="0"/>
            <a:t>） </a:t>
          </a:r>
          <a:endParaRPr lang="en-US" b="1" dirty="0"/>
        </a:p>
      </dgm:t>
    </dgm:pt>
    <dgm:pt modelId="{99732C6A-0149-4205-94DC-5A0C1A6619C5}" type="parTrans" cxnId="{310B9C22-1927-42D3-9C9A-CE1DC7D2E9BC}">
      <dgm:prSet/>
      <dgm:spPr/>
      <dgm:t>
        <a:bodyPr/>
        <a:lstStyle/>
        <a:p>
          <a:endParaRPr lang="zh-CN" altLang="en-US"/>
        </a:p>
      </dgm:t>
    </dgm:pt>
    <dgm:pt modelId="{5601CBE6-111D-421B-8623-DD82AECF2BF6}" type="sibTrans" cxnId="{310B9C22-1927-42D3-9C9A-CE1DC7D2E9BC}">
      <dgm:prSet/>
      <dgm:spPr/>
      <dgm:t>
        <a:bodyPr/>
        <a:lstStyle/>
        <a:p>
          <a:endParaRPr lang="zh-CN" altLang="en-US"/>
        </a:p>
      </dgm:t>
    </dgm:pt>
    <dgm:pt modelId="{201390C7-0C3A-4853-B034-3CCFEB6A8A9E}">
      <dgm:prSet/>
      <dgm:spPr/>
      <dgm:t>
        <a:bodyPr/>
        <a:lstStyle/>
        <a:p>
          <a:pPr rtl="0"/>
          <a:r>
            <a:rPr lang="zh-CN" b="1" dirty="0" smtClean="0"/>
            <a:t>自动化构建、自动化部署、弹性扩展 </a:t>
          </a:r>
          <a:endParaRPr lang="en-US" b="1" dirty="0"/>
        </a:p>
      </dgm:t>
    </dgm:pt>
    <dgm:pt modelId="{6F9C4688-D0CF-4C3F-B5FB-81658ABD419C}" type="parTrans" cxnId="{8BF33902-56C8-4CC8-AB8B-74531E144AF1}">
      <dgm:prSet/>
      <dgm:spPr/>
      <dgm:t>
        <a:bodyPr/>
        <a:lstStyle/>
        <a:p>
          <a:endParaRPr lang="zh-CN" altLang="en-US"/>
        </a:p>
      </dgm:t>
    </dgm:pt>
    <dgm:pt modelId="{23C848B4-F820-41FA-95E8-EFFF1BDCFF16}" type="sibTrans" cxnId="{8BF33902-56C8-4CC8-AB8B-74531E144AF1}">
      <dgm:prSet/>
      <dgm:spPr/>
      <dgm:t>
        <a:bodyPr/>
        <a:lstStyle/>
        <a:p>
          <a:endParaRPr lang="zh-CN" altLang="en-US"/>
        </a:p>
      </dgm:t>
    </dgm:pt>
    <dgm:pt modelId="{69AD6BBE-A4A2-4A0E-BD4E-98E069EB5004}">
      <dgm:prSet/>
      <dgm:spPr/>
      <dgm:t>
        <a:bodyPr/>
        <a:lstStyle/>
        <a:p>
          <a:pPr rtl="0"/>
          <a:r>
            <a:rPr lang="zh-CN" b="1" dirty="0" smtClean="0"/>
            <a:t>故障恢复与容错 </a:t>
          </a:r>
          <a:endParaRPr lang="en-US" b="1" dirty="0"/>
        </a:p>
      </dgm:t>
    </dgm:pt>
    <dgm:pt modelId="{ED94FB77-B77C-4132-BDEE-230C968C45D6}" type="parTrans" cxnId="{BEC2F6F6-33F3-4110-8186-0983F4790C96}">
      <dgm:prSet/>
      <dgm:spPr/>
      <dgm:t>
        <a:bodyPr/>
        <a:lstStyle/>
        <a:p>
          <a:endParaRPr lang="zh-CN" altLang="en-US"/>
        </a:p>
      </dgm:t>
    </dgm:pt>
    <dgm:pt modelId="{EA41CC2F-5ABF-41F0-BFDC-EFABA2A7006B}" type="sibTrans" cxnId="{BEC2F6F6-33F3-4110-8186-0983F4790C96}">
      <dgm:prSet/>
      <dgm:spPr/>
      <dgm:t>
        <a:bodyPr/>
        <a:lstStyle/>
        <a:p>
          <a:endParaRPr lang="zh-CN" altLang="en-US"/>
        </a:p>
      </dgm:t>
    </dgm:pt>
    <dgm:pt modelId="{6EB53F89-263F-4EDA-8B09-5180C25A734C}">
      <dgm:prSet/>
      <dgm:spPr/>
      <dgm:t>
        <a:bodyPr/>
        <a:lstStyle/>
        <a:p>
          <a:pPr rtl="0"/>
          <a:r>
            <a:rPr lang="zh-CN" b="1" dirty="0" smtClean="0"/>
            <a:t>熔断机制、自动化监控</a:t>
          </a:r>
          <a:r>
            <a:rPr lang="en-US" b="1" dirty="0" smtClean="0"/>
            <a:t>/</a:t>
          </a:r>
          <a:r>
            <a:rPr lang="zh-CN" b="1" dirty="0" smtClean="0"/>
            <a:t>告警、日志审计 </a:t>
          </a:r>
          <a:endParaRPr lang="en-US" b="1" dirty="0"/>
        </a:p>
      </dgm:t>
    </dgm:pt>
    <dgm:pt modelId="{B5540227-55BF-4DBD-814D-81D1AB4DC151}" type="parTrans" cxnId="{90953C36-968A-4799-90A2-DAD10F7C6911}">
      <dgm:prSet/>
      <dgm:spPr/>
      <dgm:t>
        <a:bodyPr/>
        <a:lstStyle/>
        <a:p>
          <a:endParaRPr lang="zh-CN" altLang="en-US"/>
        </a:p>
      </dgm:t>
    </dgm:pt>
    <dgm:pt modelId="{CAD27996-EFE0-4E1A-88CA-E9505CEC5B36}" type="sibTrans" cxnId="{90953C36-968A-4799-90A2-DAD10F7C6911}">
      <dgm:prSet/>
      <dgm:spPr/>
      <dgm:t>
        <a:bodyPr/>
        <a:lstStyle/>
        <a:p>
          <a:endParaRPr lang="zh-CN" altLang="en-US"/>
        </a:p>
      </dgm:t>
    </dgm:pt>
    <dgm:pt modelId="{83E1F886-D840-459D-B8A2-3B4E2932843C}">
      <dgm:prSet/>
      <dgm:spPr/>
      <dgm:t>
        <a:bodyPr/>
        <a:lstStyle/>
        <a:p>
          <a:pPr rtl="0"/>
          <a:r>
            <a:rPr lang="zh-CN" b="1" dirty="0" smtClean="0"/>
            <a:t>演化式设计 </a:t>
          </a:r>
          <a:endParaRPr lang="en-US" b="1" dirty="0"/>
        </a:p>
      </dgm:t>
    </dgm:pt>
    <dgm:pt modelId="{FD148FEA-3DA6-4C2C-96D8-F4C70C4F8268}" type="parTrans" cxnId="{C114C26C-E886-4003-B18F-8F48F93BFD02}">
      <dgm:prSet/>
      <dgm:spPr/>
      <dgm:t>
        <a:bodyPr/>
        <a:lstStyle/>
        <a:p>
          <a:endParaRPr lang="zh-CN" altLang="en-US"/>
        </a:p>
      </dgm:t>
    </dgm:pt>
    <dgm:pt modelId="{7C594588-3F75-4B14-A397-C08D4AE73D49}" type="sibTrans" cxnId="{C114C26C-E886-4003-B18F-8F48F93BFD02}">
      <dgm:prSet/>
      <dgm:spPr/>
      <dgm:t>
        <a:bodyPr/>
        <a:lstStyle/>
        <a:p>
          <a:endParaRPr lang="zh-CN" altLang="en-US"/>
        </a:p>
      </dgm:t>
    </dgm:pt>
    <dgm:pt modelId="{4D775CE0-BD2E-456E-8F2C-4CB1FFF2DECB}">
      <dgm:prSet/>
      <dgm:spPr/>
      <dgm:t>
        <a:bodyPr/>
        <a:lstStyle/>
        <a:p>
          <a:pPr rtl="0"/>
          <a:r>
            <a:rPr lang="zh-CN" b="1" dirty="0" smtClean="0"/>
            <a:t>不断地应对业务的变更 </a:t>
          </a:r>
          <a:endParaRPr lang="en-US" b="1" dirty="0"/>
        </a:p>
      </dgm:t>
    </dgm:pt>
    <dgm:pt modelId="{90E748F6-0AE2-4925-8ACD-63CBB512E518}" type="parTrans" cxnId="{D1DEFCB1-46B0-47B9-89C0-406B367F8720}">
      <dgm:prSet/>
      <dgm:spPr/>
      <dgm:t>
        <a:bodyPr/>
        <a:lstStyle/>
        <a:p>
          <a:endParaRPr lang="zh-CN" altLang="en-US"/>
        </a:p>
      </dgm:t>
    </dgm:pt>
    <dgm:pt modelId="{1BD589EB-CBE9-423A-BA24-0152C0413400}" type="sibTrans" cxnId="{D1DEFCB1-46B0-47B9-89C0-406B367F8720}">
      <dgm:prSet/>
      <dgm:spPr/>
      <dgm:t>
        <a:bodyPr/>
        <a:lstStyle/>
        <a:p>
          <a:endParaRPr lang="zh-CN" altLang="en-US"/>
        </a:p>
      </dgm:t>
    </dgm:pt>
    <dgm:pt modelId="{CFF72185-0A56-4A13-89D4-19661FBC4731}">
      <dgm:prSet/>
      <dgm:spPr/>
      <dgm:t>
        <a:bodyPr/>
        <a:lstStyle/>
        <a:p>
          <a:pPr rtl="0"/>
          <a:r>
            <a:rPr lang="zh-CN" b="1" dirty="0" smtClean="0"/>
            <a:t>不断地适应技术的更迭</a:t>
          </a:r>
          <a:endParaRPr lang="en-US" b="1" dirty="0"/>
        </a:p>
      </dgm:t>
    </dgm:pt>
    <dgm:pt modelId="{811C4B90-3D08-4A5E-AE4A-4F8BFE6815E3}" type="parTrans" cxnId="{28F65943-109F-4F3F-B18F-67A865F5BAEF}">
      <dgm:prSet/>
      <dgm:spPr/>
      <dgm:t>
        <a:bodyPr/>
        <a:lstStyle/>
        <a:p>
          <a:endParaRPr lang="zh-CN" altLang="en-US"/>
        </a:p>
      </dgm:t>
    </dgm:pt>
    <dgm:pt modelId="{8378C580-77EF-4C09-9B46-41F4FF750670}" type="sibTrans" cxnId="{28F65943-109F-4F3F-B18F-67A865F5BAEF}">
      <dgm:prSet/>
      <dgm:spPr/>
      <dgm:t>
        <a:bodyPr/>
        <a:lstStyle/>
        <a:p>
          <a:endParaRPr lang="zh-CN" altLang="en-US"/>
        </a:p>
      </dgm:t>
    </dgm:pt>
    <dgm:pt modelId="{948E34B8-2D7B-45BE-A2F6-6351B61DA23A}" type="pres">
      <dgm:prSet presAssocID="{83A5EBA9-1511-4A62-AA0E-823BDEB7DE71}" presName="diagram" presStyleCnt="0">
        <dgm:presLayoutVars>
          <dgm:chPref val="1"/>
          <dgm:dir/>
          <dgm:animOne val="branch"/>
          <dgm:animLvl val="lvl"/>
          <dgm:resizeHandles/>
        </dgm:presLayoutVars>
      </dgm:prSet>
      <dgm:spPr/>
      <dgm:t>
        <a:bodyPr/>
        <a:lstStyle/>
        <a:p>
          <a:endParaRPr lang="zh-CN" altLang="en-US"/>
        </a:p>
      </dgm:t>
    </dgm:pt>
    <dgm:pt modelId="{F9337152-C852-41D2-B638-6DE79395FBE1}" type="pres">
      <dgm:prSet presAssocID="{2FDBFBAD-9860-4E98-9302-71DE8A53F847}" presName="root" presStyleCnt="0"/>
      <dgm:spPr/>
    </dgm:pt>
    <dgm:pt modelId="{0043FCFE-3B46-45F6-A9BA-432CF8AFD442}" type="pres">
      <dgm:prSet presAssocID="{2FDBFBAD-9860-4E98-9302-71DE8A53F847}" presName="rootComposite" presStyleCnt="0"/>
      <dgm:spPr/>
    </dgm:pt>
    <dgm:pt modelId="{837F0630-4331-40DB-9A8E-71BD42C6059F}" type="pres">
      <dgm:prSet presAssocID="{2FDBFBAD-9860-4E98-9302-71DE8A53F847}" presName="rootText" presStyleLbl="node1" presStyleIdx="0" presStyleCnt="3"/>
      <dgm:spPr/>
      <dgm:t>
        <a:bodyPr/>
        <a:lstStyle/>
        <a:p>
          <a:endParaRPr lang="zh-CN" altLang="en-US"/>
        </a:p>
      </dgm:t>
    </dgm:pt>
    <dgm:pt modelId="{4C25C7F1-0703-406C-858E-BE3E4D52A884}" type="pres">
      <dgm:prSet presAssocID="{2FDBFBAD-9860-4E98-9302-71DE8A53F847}" presName="rootConnector" presStyleLbl="node1" presStyleIdx="0" presStyleCnt="3"/>
      <dgm:spPr/>
      <dgm:t>
        <a:bodyPr/>
        <a:lstStyle/>
        <a:p>
          <a:endParaRPr lang="zh-CN" altLang="en-US"/>
        </a:p>
      </dgm:t>
    </dgm:pt>
    <dgm:pt modelId="{8C4DADA3-01C8-42CD-8E99-42481EDED40D}" type="pres">
      <dgm:prSet presAssocID="{2FDBFBAD-9860-4E98-9302-71DE8A53F847}" presName="childShape" presStyleCnt="0"/>
      <dgm:spPr/>
    </dgm:pt>
    <dgm:pt modelId="{4DC87ADB-0D0F-4ADD-972B-3B14FBA20728}" type="pres">
      <dgm:prSet presAssocID="{6F9C4688-D0CF-4C3F-B5FB-81658ABD419C}" presName="Name13" presStyleLbl="parChTrans1D2" presStyleIdx="0" presStyleCnt="4"/>
      <dgm:spPr/>
      <dgm:t>
        <a:bodyPr/>
        <a:lstStyle/>
        <a:p>
          <a:endParaRPr lang="zh-CN" altLang="en-US"/>
        </a:p>
      </dgm:t>
    </dgm:pt>
    <dgm:pt modelId="{5EE65486-DC41-425C-BFF4-A4BF24666801}" type="pres">
      <dgm:prSet presAssocID="{201390C7-0C3A-4853-B034-3CCFEB6A8A9E}" presName="childText" presStyleLbl="bgAcc1" presStyleIdx="0" presStyleCnt="4">
        <dgm:presLayoutVars>
          <dgm:bulletEnabled val="1"/>
        </dgm:presLayoutVars>
      </dgm:prSet>
      <dgm:spPr/>
      <dgm:t>
        <a:bodyPr/>
        <a:lstStyle/>
        <a:p>
          <a:endParaRPr lang="zh-CN" altLang="en-US"/>
        </a:p>
      </dgm:t>
    </dgm:pt>
    <dgm:pt modelId="{B39BC015-2B77-41EC-92B0-5A8F9B720519}" type="pres">
      <dgm:prSet presAssocID="{69AD6BBE-A4A2-4A0E-BD4E-98E069EB5004}" presName="root" presStyleCnt="0"/>
      <dgm:spPr/>
    </dgm:pt>
    <dgm:pt modelId="{1CABFAE4-5D51-4386-9BEA-0BFA7979BFEB}" type="pres">
      <dgm:prSet presAssocID="{69AD6BBE-A4A2-4A0E-BD4E-98E069EB5004}" presName="rootComposite" presStyleCnt="0"/>
      <dgm:spPr/>
    </dgm:pt>
    <dgm:pt modelId="{4D0087FD-05FF-4C77-803A-49FAB8551E98}" type="pres">
      <dgm:prSet presAssocID="{69AD6BBE-A4A2-4A0E-BD4E-98E069EB5004}" presName="rootText" presStyleLbl="node1" presStyleIdx="1" presStyleCnt="3"/>
      <dgm:spPr/>
      <dgm:t>
        <a:bodyPr/>
        <a:lstStyle/>
        <a:p>
          <a:endParaRPr lang="zh-CN" altLang="en-US"/>
        </a:p>
      </dgm:t>
    </dgm:pt>
    <dgm:pt modelId="{9DE9DE6A-9593-4BF1-BC1E-14EB9A8D1194}" type="pres">
      <dgm:prSet presAssocID="{69AD6BBE-A4A2-4A0E-BD4E-98E069EB5004}" presName="rootConnector" presStyleLbl="node1" presStyleIdx="1" presStyleCnt="3"/>
      <dgm:spPr/>
      <dgm:t>
        <a:bodyPr/>
        <a:lstStyle/>
        <a:p>
          <a:endParaRPr lang="zh-CN" altLang="en-US"/>
        </a:p>
      </dgm:t>
    </dgm:pt>
    <dgm:pt modelId="{0EFF35C5-7AC1-4424-B594-9905D657657F}" type="pres">
      <dgm:prSet presAssocID="{69AD6BBE-A4A2-4A0E-BD4E-98E069EB5004}" presName="childShape" presStyleCnt="0"/>
      <dgm:spPr/>
    </dgm:pt>
    <dgm:pt modelId="{0EE961E3-9BD4-49AE-BC89-DBA1B1D6A9DE}" type="pres">
      <dgm:prSet presAssocID="{B5540227-55BF-4DBD-814D-81D1AB4DC151}" presName="Name13" presStyleLbl="parChTrans1D2" presStyleIdx="1" presStyleCnt="4"/>
      <dgm:spPr/>
      <dgm:t>
        <a:bodyPr/>
        <a:lstStyle/>
        <a:p>
          <a:endParaRPr lang="zh-CN" altLang="en-US"/>
        </a:p>
      </dgm:t>
    </dgm:pt>
    <dgm:pt modelId="{282BBA37-2617-4A02-9516-2B214696A9E6}" type="pres">
      <dgm:prSet presAssocID="{6EB53F89-263F-4EDA-8B09-5180C25A734C}" presName="childText" presStyleLbl="bgAcc1" presStyleIdx="1" presStyleCnt="4">
        <dgm:presLayoutVars>
          <dgm:bulletEnabled val="1"/>
        </dgm:presLayoutVars>
      </dgm:prSet>
      <dgm:spPr/>
      <dgm:t>
        <a:bodyPr/>
        <a:lstStyle/>
        <a:p>
          <a:endParaRPr lang="zh-CN" altLang="en-US"/>
        </a:p>
      </dgm:t>
    </dgm:pt>
    <dgm:pt modelId="{378C3E2D-A5B0-41A1-BBDC-69363FD33F0F}" type="pres">
      <dgm:prSet presAssocID="{83E1F886-D840-459D-B8A2-3B4E2932843C}" presName="root" presStyleCnt="0"/>
      <dgm:spPr/>
    </dgm:pt>
    <dgm:pt modelId="{3D279A16-16D7-4F60-85D5-411FDF408E74}" type="pres">
      <dgm:prSet presAssocID="{83E1F886-D840-459D-B8A2-3B4E2932843C}" presName="rootComposite" presStyleCnt="0"/>
      <dgm:spPr/>
    </dgm:pt>
    <dgm:pt modelId="{76690BFF-ABB6-4E35-98F2-6DBAE67887DF}" type="pres">
      <dgm:prSet presAssocID="{83E1F886-D840-459D-B8A2-3B4E2932843C}" presName="rootText" presStyleLbl="node1" presStyleIdx="2" presStyleCnt="3"/>
      <dgm:spPr/>
      <dgm:t>
        <a:bodyPr/>
        <a:lstStyle/>
        <a:p>
          <a:endParaRPr lang="zh-CN" altLang="en-US"/>
        </a:p>
      </dgm:t>
    </dgm:pt>
    <dgm:pt modelId="{52B6CE94-4C69-42D1-95EF-ACE0A4C2E923}" type="pres">
      <dgm:prSet presAssocID="{83E1F886-D840-459D-B8A2-3B4E2932843C}" presName="rootConnector" presStyleLbl="node1" presStyleIdx="2" presStyleCnt="3"/>
      <dgm:spPr/>
      <dgm:t>
        <a:bodyPr/>
        <a:lstStyle/>
        <a:p>
          <a:endParaRPr lang="zh-CN" altLang="en-US"/>
        </a:p>
      </dgm:t>
    </dgm:pt>
    <dgm:pt modelId="{B11FAF01-AB21-45C2-A11B-827C0FD10A48}" type="pres">
      <dgm:prSet presAssocID="{83E1F886-D840-459D-B8A2-3B4E2932843C}" presName="childShape" presStyleCnt="0"/>
      <dgm:spPr/>
    </dgm:pt>
    <dgm:pt modelId="{6C8E4A00-F609-4AFA-8AAB-BDE899AD64BF}" type="pres">
      <dgm:prSet presAssocID="{90E748F6-0AE2-4925-8ACD-63CBB512E518}" presName="Name13" presStyleLbl="parChTrans1D2" presStyleIdx="2" presStyleCnt="4"/>
      <dgm:spPr/>
      <dgm:t>
        <a:bodyPr/>
        <a:lstStyle/>
        <a:p>
          <a:endParaRPr lang="zh-CN" altLang="en-US"/>
        </a:p>
      </dgm:t>
    </dgm:pt>
    <dgm:pt modelId="{4C6D9E6C-6645-4978-93DA-8984B05AC401}" type="pres">
      <dgm:prSet presAssocID="{4D775CE0-BD2E-456E-8F2C-4CB1FFF2DECB}" presName="childText" presStyleLbl="bgAcc1" presStyleIdx="2" presStyleCnt="4">
        <dgm:presLayoutVars>
          <dgm:bulletEnabled val="1"/>
        </dgm:presLayoutVars>
      </dgm:prSet>
      <dgm:spPr/>
      <dgm:t>
        <a:bodyPr/>
        <a:lstStyle/>
        <a:p>
          <a:endParaRPr lang="zh-CN" altLang="en-US"/>
        </a:p>
      </dgm:t>
    </dgm:pt>
    <dgm:pt modelId="{3ADAF904-9294-434B-AD96-CE5AA58C98EB}" type="pres">
      <dgm:prSet presAssocID="{811C4B90-3D08-4A5E-AE4A-4F8BFE6815E3}" presName="Name13" presStyleLbl="parChTrans1D2" presStyleIdx="3" presStyleCnt="4"/>
      <dgm:spPr/>
      <dgm:t>
        <a:bodyPr/>
        <a:lstStyle/>
        <a:p>
          <a:endParaRPr lang="zh-CN" altLang="en-US"/>
        </a:p>
      </dgm:t>
    </dgm:pt>
    <dgm:pt modelId="{BF270C99-6D27-4AA7-8FBD-AD82ADCE39E3}" type="pres">
      <dgm:prSet presAssocID="{CFF72185-0A56-4A13-89D4-19661FBC4731}" presName="childText" presStyleLbl="bgAcc1" presStyleIdx="3" presStyleCnt="4">
        <dgm:presLayoutVars>
          <dgm:bulletEnabled val="1"/>
        </dgm:presLayoutVars>
      </dgm:prSet>
      <dgm:spPr/>
      <dgm:t>
        <a:bodyPr/>
        <a:lstStyle/>
        <a:p>
          <a:endParaRPr lang="zh-CN" altLang="en-US"/>
        </a:p>
      </dgm:t>
    </dgm:pt>
  </dgm:ptLst>
  <dgm:cxnLst>
    <dgm:cxn modelId="{86A9463E-D90C-4D23-A635-945017AEFBC7}" type="presOf" srcId="{2FDBFBAD-9860-4E98-9302-71DE8A53F847}" destId="{4C25C7F1-0703-406C-858E-BE3E4D52A884}" srcOrd="1" destOrd="0" presId="urn:microsoft.com/office/officeart/2005/8/layout/hierarchy3"/>
    <dgm:cxn modelId="{310B9C22-1927-42D3-9C9A-CE1DC7D2E9BC}" srcId="{83A5EBA9-1511-4A62-AA0E-823BDEB7DE71}" destId="{2FDBFBAD-9860-4E98-9302-71DE8A53F847}" srcOrd="0" destOrd="0" parTransId="{99732C6A-0149-4205-94DC-5A0C1A6619C5}" sibTransId="{5601CBE6-111D-421B-8623-DD82AECF2BF6}"/>
    <dgm:cxn modelId="{CC30A56D-8321-4048-B702-09F449FCC2C1}" type="presOf" srcId="{CFF72185-0A56-4A13-89D4-19661FBC4731}" destId="{BF270C99-6D27-4AA7-8FBD-AD82ADCE39E3}" srcOrd="0" destOrd="0" presId="urn:microsoft.com/office/officeart/2005/8/layout/hierarchy3"/>
    <dgm:cxn modelId="{8BF33902-56C8-4CC8-AB8B-74531E144AF1}" srcId="{2FDBFBAD-9860-4E98-9302-71DE8A53F847}" destId="{201390C7-0C3A-4853-B034-3CCFEB6A8A9E}" srcOrd="0" destOrd="0" parTransId="{6F9C4688-D0CF-4C3F-B5FB-81658ABD419C}" sibTransId="{23C848B4-F820-41FA-95E8-EFFF1BDCFF16}"/>
    <dgm:cxn modelId="{6EFE2296-52D2-420F-85E1-7096903D2D28}" type="presOf" srcId="{83E1F886-D840-459D-B8A2-3B4E2932843C}" destId="{52B6CE94-4C69-42D1-95EF-ACE0A4C2E923}" srcOrd="1" destOrd="0" presId="urn:microsoft.com/office/officeart/2005/8/layout/hierarchy3"/>
    <dgm:cxn modelId="{D3B2478E-4E01-4658-841D-3263AE49D3D1}" type="presOf" srcId="{83E1F886-D840-459D-B8A2-3B4E2932843C}" destId="{76690BFF-ABB6-4E35-98F2-6DBAE67887DF}" srcOrd="0" destOrd="0" presId="urn:microsoft.com/office/officeart/2005/8/layout/hierarchy3"/>
    <dgm:cxn modelId="{B663CB1E-C307-41C3-99E6-EB2A79763475}" type="presOf" srcId="{B5540227-55BF-4DBD-814D-81D1AB4DC151}" destId="{0EE961E3-9BD4-49AE-BC89-DBA1B1D6A9DE}" srcOrd="0" destOrd="0" presId="urn:microsoft.com/office/officeart/2005/8/layout/hierarchy3"/>
    <dgm:cxn modelId="{55FA371E-7BAC-4259-86C4-C3267C8821FF}" type="presOf" srcId="{4D775CE0-BD2E-456E-8F2C-4CB1FFF2DECB}" destId="{4C6D9E6C-6645-4978-93DA-8984B05AC401}" srcOrd="0" destOrd="0" presId="urn:microsoft.com/office/officeart/2005/8/layout/hierarchy3"/>
    <dgm:cxn modelId="{D1DEFCB1-46B0-47B9-89C0-406B367F8720}" srcId="{83E1F886-D840-459D-B8A2-3B4E2932843C}" destId="{4D775CE0-BD2E-456E-8F2C-4CB1FFF2DECB}" srcOrd="0" destOrd="0" parTransId="{90E748F6-0AE2-4925-8ACD-63CBB512E518}" sibTransId="{1BD589EB-CBE9-423A-BA24-0152C0413400}"/>
    <dgm:cxn modelId="{6AF322D7-2646-4A89-93B4-3F19E9E94F86}" type="presOf" srcId="{69AD6BBE-A4A2-4A0E-BD4E-98E069EB5004}" destId="{9DE9DE6A-9593-4BF1-BC1E-14EB9A8D1194}" srcOrd="1" destOrd="0" presId="urn:microsoft.com/office/officeart/2005/8/layout/hierarchy3"/>
    <dgm:cxn modelId="{40A8992A-9EB4-4FF0-9C96-2B2E71A630A2}" type="presOf" srcId="{90E748F6-0AE2-4925-8ACD-63CBB512E518}" destId="{6C8E4A00-F609-4AFA-8AAB-BDE899AD64BF}" srcOrd="0" destOrd="0" presId="urn:microsoft.com/office/officeart/2005/8/layout/hierarchy3"/>
    <dgm:cxn modelId="{BEC2F6F6-33F3-4110-8186-0983F4790C96}" srcId="{83A5EBA9-1511-4A62-AA0E-823BDEB7DE71}" destId="{69AD6BBE-A4A2-4A0E-BD4E-98E069EB5004}" srcOrd="1" destOrd="0" parTransId="{ED94FB77-B77C-4132-BDEE-230C968C45D6}" sibTransId="{EA41CC2F-5ABF-41F0-BFDC-EFABA2A7006B}"/>
    <dgm:cxn modelId="{C114C26C-E886-4003-B18F-8F48F93BFD02}" srcId="{83A5EBA9-1511-4A62-AA0E-823BDEB7DE71}" destId="{83E1F886-D840-459D-B8A2-3B4E2932843C}" srcOrd="2" destOrd="0" parTransId="{FD148FEA-3DA6-4C2C-96D8-F4C70C4F8268}" sibTransId="{7C594588-3F75-4B14-A397-C08D4AE73D49}"/>
    <dgm:cxn modelId="{3508F99E-FD1C-4CE1-A9B1-311CADBD45A7}" type="presOf" srcId="{6EB53F89-263F-4EDA-8B09-5180C25A734C}" destId="{282BBA37-2617-4A02-9516-2B214696A9E6}" srcOrd="0" destOrd="0" presId="urn:microsoft.com/office/officeart/2005/8/layout/hierarchy3"/>
    <dgm:cxn modelId="{C2102AEA-0B09-4047-9D98-EBBDC82F99A6}" type="presOf" srcId="{201390C7-0C3A-4853-B034-3CCFEB6A8A9E}" destId="{5EE65486-DC41-425C-BFF4-A4BF24666801}" srcOrd="0" destOrd="0" presId="urn:microsoft.com/office/officeart/2005/8/layout/hierarchy3"/>
    <dgm:cxn modelId="{D531016E-23BC-4161-948C-93C6AD903B19}" type="presOf" srcId="{6F9C4688-D0CF-4C3F-B5FB-81658ABD419C}" destId="{4DC87ADB-0D0F-4ADD-972B-3B14FBA20728}" srcOrd="0" destOrd="0" presId="urn:microsoft.com/office/officeart/2005/8/layout/hierarchy3"/>
    <dgm:cxn modelId="{D84A075D-ADFE-44F1-A6AC-17F40C384904}" type="presOf" srcId="{2FDBFBAD-9860-4E98-9302-71DE8A53F847}" destId="{837F0630-4331-40DB-9A8E-71BD42C6059F}" srcOrd="0" destOrd="0" presId="urn:microsoft.com/office/officeart/2005/8/layout/hierarchy3"/>
    <dgm:cxn modelId="{6E980B13-7FD8-43F2-A337-C61FA64AA87A}" type="presOf" srcId="{811C4B90-3D08-4A5E-AE4A-4F8BFE6815E3}" destId="{3ADAF904-9294-434B-AD96-CE5AA58C98EB}" srcOrd="0" destOrd="0" presId="urn:microsoft.com/office/officeart/2005/8/layout/hierarchy3"/>
    <dgm:cxn modelId="{28F65943-109F-4F3F-B18F-67A865F5BAEF}" srcId="{83E1F886-D840-459D-B8A2-3B4E2932843C}" destId="{CFF72185-0A56-4A13-89D4-19661FBC4731}" srcOrd="1" destOrd="0" parTransId="{811C4B90-3D08-4A5E-AE4A-4F8BFE6815E3}" sibTransId="{8378C580-77EF-4C09-9B46-41F4FF750670}"/>
    <dgm:cxn modelId="{90953C36-968A-4799-90A2-DAD10F7C6911}" srcId="{69AD6BBE-A4A2-4A0E-BD4E-98E069EB5004}" destId="{6EB53F89-263F-4EDA-8B09-5180C25A734C}" srcOrd="0" destOrd="0" parTransId="{B5540227-55BF-4DBD-814D-81D1AB4DC151}" sibTransId="{CAD27996-EFE0-4E1A-88CA-E9505CEC5B36}"/>
    <dgm:cxn modelId="{0EBB0790-A7F9-4FB4-AD6A-9421B9FC0885}" type="presOf" srcId="{69AD6BBE-A4A2-4A0E-BD4E-98E069EB5004}" destId="{4D0087FD-05FF-4C77-803A-49FAB8551E98}" srcOrd="0" destOrd="0" presId="urn:microsoft.com/office/officeart/2005/8/layout/hierarchy3"/>
    <dgm:cxn modelId="{6D86E546-5866-48E1-9765-A9043956A2E6}" type="presOf" srcId="{83A5EBA9-1511-4A62-AA0E-823BDEB7DE71}" destId="{948E34B8-2D7B-45BE-A2F6-6351B61DA23A}" srcOrd="0" destOrd="0" presId="urn:microsoft.com/office/officeart/2005/8/layout/hierarchy3"/>
    <dgm:cxn modelId="{3B4060FB-2CB4-4574-878A-30147CB0245B}" type="presParOf" srcId="{948E34B8-2D7B-45BE-A2F6-6351B61DA23A}" destId="{F9337152-C852-41D2-B638-6DE79395FBE1}" srcOrd="0" destOrd="0" presId="urn:microsoft.com/office/officeart/2005/8/layout/hierarchy3"/>
    <dgm:cxn modelId="{6F80AA96-F2C6-4946-9FA5-B5DA1F7356A2}" type="presParOf" srcId="{F9337152-C852-41D2-B638-6DE79395FBE1}" destId="{0043FCFE-3B46-45F6-A9BA-432CF8AFD442}" srcOrd="0" destOrd="0" presId="urn:microsoft.com/office/officeart/2005/8/layout/hierarchy3"/>
    <dgm:cxn modelId="{8D52D3B6-5EC2-41B7-844A-97E68A2336FC}" type="presParOf" srcId="{0043FCFE-3B46-45F6-A9BA-432CF8AFD442}" destId="{837F0630-4331-40DB-9A8E-71BD42C6059F}" srcOrd="0" destOrd="0" presId="urn:microsoft.com/office/officeart/2005/8/layout/hierarchy3"/>
    <dgm:cxn modelId="{7EB4B888-20A1-4458-ACE4-8F91B0F3290F}" type="presParOf" srcId="{0043FCFE-3B46-45F6-A9BA-432CF8AFD442}" destId="{4C25C7F1-0703-406C-858E-BE3E4D52A884}" srcOrd="1" destOrd="0" presId="urn:microsoft.com/office/officeart/2005/8/layout/hierarchy3"/>
    <dgm:cxn modelId="{248B8D55-276A-4D14-A876-0CD8A30A9E04}" type="presParOf" srcId="{F9337152-C852-41D2-B638-6DE79395FBE1}" destId="{8C4DADA3-01C8-42CD-8E99-42481EDED40D}" srcOrd="1" destOrd="0" presId="urn:microsoft.com/office/officeart/2005/8/layout/hierarchy3"/>
    <dgm:cxn modelId="{ED3EE11B-62F1-4219-949B-E1D339103506}" type="presParOf" srcId="{8C4DADA3-01C8-42CD-8E99-42481EDED40D}" destId="{4DC87ADB-0D0F-4ADD-972B-3B14FBA20728}" srcOrd="0" destOrd="0" presId="urn:microsoft.com/office/officeart/2005/8/layout/hierarchy3"/>
    <dgm:cxn modelId="{1A70FE40-C38F-439F-A6A8-A3DF5A6F4DF3}" type="presParOf" srcId="{8C4DADA3-01C8-42CD-8E99-42481EDED40D}" destId="{5EE65486-DC41-425C-BFF4-A4BF24666801}" srcOrd="1" destOrd="0" presId="urn:microsoft.com/office/officeart/2005/8/layout/hierarchy3"/>
    <dgm:cxn modelId="{56412D0D-7E5F-4DDF-9661-A24913C57C8A}" type="presParOf" srcId="{948E34B8-2D7B-45BE-A2F6-6351B61DA23A}" destId="{B39BC015-2B77-41EC-92B0-5A8F9B720519}" srcOrd="1" destOrd="0" presId="urn:microsoft.com/office/officeart/2005/8/layout/hierarchy3"/>
    <dgm:cxn modelId="{D561F3AA-1FCA-4435-A2CA-7F2E9A39A906}" type="presParOf" srcId="{B39BC015-2B77-41EC-92B0-5A8F9B720519}" destId="{1CABFAE4-5D51-4386-9BEA-0BFA7979BFEB}" srcOrd="0" destOrd="0" presId="urn:microsoft.com/office/officeart/2005/8/layout/hierarchy3"/>
    <dgm:cxn modelId="{52801D67-CACF-4CA5-90BD-9AE714DB3FEA}" type="presParOf" srcId="{1CABFAE4-5D51-4386-9BEA-0BFA7979BFEB}" destId="{4D0087FD-05FF-4C77-803A-49FAB8551E98}" srcOrd="0" destOrd="0" presId="urn:microsoft.com/office/officeart/2005/8/layout/hierarchy3"/>
    <dgm:cxn modelId="{4C473094-604C-47F9-B99B-A70E01EBB165}" type="presParOf" srcId="{1CABFAE4-5D51-4386-9BEA-0BFA7979BFEB}" destId="{9DE9DE6A-9593-4BF1-BC1E-14EB9A8D1194}" srcOrd="1" destOrd="0" presId="urn:microsoft.com/office/officeart/2005/8/layout/hierarchy3"/>
    <dgm:cxn modelId="{76E753A9-1797-4DD3-8E9D-EB871D5D5ED0}" type="presParOf" srcId="{B39BC015-2B77-41EC-92B0-5A8F9B720519}" destId="{0EFF35C5-7AC1-4424-B594-9905D657657F}" srcOrd="1" destOrd="0" presId="urn:microsoft.com/office/officeart/2005/8/layout/hierarchy3"/>
    <dgm:cxn modelId="{7B18DA0E-5C71-4CC5-85A1-9D6E6194B332}" type="presParOf" srcId="{0EFF35C5-7AC1-4424-B594-9905D657657F}" destId="{0EE961E3-9BD4-49AE-BC89-DBA1B1D6A9DE}" srcOrd="0" destOrd="0" presId="urn:microsoft.com/office/officeart/2005/8/layout/hierarchy3"/>
    <dgm:cxn modelId="{BEDE06BC-DBF7-4F14-BE7E-196F7D805438}" type="presParOf" srcId="{0EFF35C5-7AC1-4424-B594-9905D657657F}" destId="{282BBA37-2617-4A02-9516-2B214696A9E6}" srcOrd="1" destOrd="0" presId="urn:microsoft.com/office/officeart/2005/8/layout/hierarchy3"/>
    <dgm:cxn modelId="{4B0A7C5B-1616-4AEE-A788-240A61DE17BA}" type="presParOf" srcId="{948E34B8-2D7B-45BE-A2F6-6351B61DA23A}" destId="{378C3E2D-A5B0-41A1-BBDC-69363FD33F0F}" srcOrd="2" destOrd="0" presId="urn:microsoft.com/office/officeart/2005/8/layout/hierarchy3"/>
    <dgm:cxn modelId="{3A2BD2CC-4E59-45B4-A400-7C8CD8C216A7}" type="presParOf" srcId="{378C3E2D-A5B0-41A1-BBDC-69363FD33F0F}" destId="{3D279A16-16D7-4F60-85D5-411FDF408E74}" srcOrd="0" destOrd="0" presId="urn:microsoft.com/office/officeart/2005/8/layout/hierarchy3"/>
    <dgm:cxn modelId="{37483C61-79BD-4E66-9872-6A939B9CD0DF}" type="presParOf" srcId="{3D279A16-16D7-4F60-85D5-411FDF408E74}" destId="{76690BFF-ABB6-4E35-98F2-6DBAE67887DF}" srcOrd="0" destOrd="0" presId="urn:microsoft.com/office/officeart/2005/8/layout/hierarchy3"/>
    <dgm:cxn modelId="{1E4755DD-0C75-4027-A32E-58B96C9260AE}" type="presParOf" srcId="{3D279A16-16D7-4F60-85D5-411FDF408E74}" destId="{52B6CE94-4C69-42D1-95EF-ACE0A4C2E923}" srcOrd="1" destOrd="0" presId="urn:microsoft.com/office/officeart/2005/8/layout/hierarchy3"/>
    <dgm:cxn modelId="{1AD11C4E-76E0-40EC-8713-7F8FBCC92E13}" type="presParOf" srcId="{378C3E2D-A5B0-41A1-BBDC-69363FD33F0F}" destId="{B11FAF01-AB21-45C2-A11B-827C0FD10A48}" srcOrd="1" destOrd="0" presId="urn:microsoft.com/office/officeart/2005/8/layout/hierarchy3"/>
    <dgm:cxn modelId="{FBE634EB-B85E-4421-B924-1B695B35E899}" type="presParOf" srcId="{B11FAF01-AB21-45C2-A11B-827C0FD10A48}" destId="{6C8E4A00-F609-4AFA-8AAB-BDE899AD64BF}" srcOrd="0" destOrd="0" presId="urn:microsoft.com/office/officeart/2005/8/layout/hierarchy3"/>
    <dgm:cxn modelId="{CFBEB471-4514-411F-829C-71EA851E438B}" type="presParOf" srcId="{B11FAF01-AB21-45C2-A11B-827C0FD10A48}" destId="{4C6D9E6C-6645-4978-93DA-8984B05AC401}" srcOrd="1" destOrd="0" presId="urn:microsoft.com/office/officeart/2005/8/layout/hierarchy3"/>
    <dgm:cxn modelId="{C3CA36FA-7BFF-442C-A922-A504B451B541}" type="presParOf" srcId="{B11FAF01-AB21-45C2-A11B-827C0FD10A48}" destId="{3ADAF904-9294-434B-AD96-CE5AA58C98EB}" srcOrd="2" destOrd="0" presId="urn:microsoft.com/office/officeart/2005/8/layout/hierarchy3"/>
    <dgm:cxn modelId="{2AE876B4-56C8-4458-B286-84A3A9632F69}" type="presParOf" srcId="{B11FAF01-AB21-45C2-A11B-827C0FD10A48}" destId="{BF270C99-6D27-4AA7-8FBD-AD82ADCE39E3}" srcOrd="3" destOrd="0" presId="urn:microsoft.com/office/officeart/2005/8/layout/hierarchy3"/>
  </dgm:cxnLst>
  <dgm:bg/>
  <dgm:whole/>
</dgm:dataModel>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2.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AC3F9E2-EC46-4C99-AFFA-72A3FFF0059B}" type="datetimeFigureOut">
              <a:rPr lang="zh-CN" altLang="en-US" smtClean="0"/>
              <a:pPr/>
              <a:t>2018/5/31</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C87A1AC-DF8B-4EEE-B198-2060113C5B25}"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baike.baidu.com/item/%E7%BB%9F%E4%B8%80%E8%BD%AF%E4%BB%B6%E5%BC%80%E5%8F%91%E8%BF%87%E7%A8%8B" TargetMode="External"/><Relationship Id="rId2" Type="http://schemas.openxmlformats.org/officeDocument/2006/relationships/slide" Target="../slides/slide16.xml"/><Relationship Id="rId1" Type="http://schemas.openxmlformats.org/officeDocument/2006/relationships/notesMaster" Target="../notesMasters/notesMaster1.xml"/><Relationship Id="rId5" Type="http://schemas.openxmlformats.org/officeDocument/2006/relationships/hyperlink" Target="https://baike.baidu.com/item/%E9%9D%A2%E5%90%91%E5%AF%B9%E8%B1%A1" TargetMode="External"/><Relationship Id="rId4" Type="http://schemas.openxmlformats.org/officeDocument/2006/relationships/hyperlink" Target="https://baike.baidu.com/item/%E7%BB%9F%E4%B8%80%E8%BD%AF%E4%BB%B6%E8%BF%87%E7%A8%8B" TargetMode="Externa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3" Type="http://schemas.openxmlformats.org/officeDocument/2006/relationships/hyperlink" Target="https://baike.baidu.com/item/%E6%9C%8D%E5%8A%A1%E6%A1%86%E6%9E%B6" TargetMode="External"/><Relationship Id="rId7" Type="http://schemas.openxmlformats.org/officeDocument/2006/relationships/hyperlink" Target="https://baike.baidu.com/item/%E9%9B%86%E7%BE%A4" TargetMode="External"/><Relationship Id="rId2" Type="http://schemas.openxmlformats.org/officeDocument/2006/relationships/slide" Target="../slides/slide45.xml"/><Relationship Id="rId1" Type="http://schemas.openxmlformats.org/officeDocument/2006/relationships/notesMaster" Target="../notesMasters/notesMaster1.xml"/><Relationship Id="rId6" Type="http://schemas.openxmlformats.org/officeDocument/2006/relationships/hyperlink" Target="https://baike.baidu.com/item/%E5%AE%B9%E7%81%BE" TargetMode="External"/><Relationship Id="rId5" Type="http://schemas.openxmlformats.org/officeDocument/2006/relationships/hyperlink" Target="https://baike.baidu.com/item/%E8%B4%9F%E8%BD%BD%E5%9D%87%E8%A1%A1" TargetMode="External"/><Relationship Id="rId4" Type="http://schemas.openxmlformats.org/officeDocument/2006/relationships/hyperlink" Target="https://baike.baidu.com/item/%E8%BF%9C%E7%A8%8B%E8%BF%87%E7%A8%8B%E8%B0%83%E7%94%A8" TargetMode="Externa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6C87A1AC-DF8B-4EEE-B198-2060113C5B25}" type="slidenum">
              <a:rPr lang="zh-CN" altLang="en-US" smtClean="0"/>
              <a:pPr/>
              <a:t>3</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6C87A1AC-DF8B-4EEE-B198-2060113C5B25}" type="slidenum">
              <a:rPr lang="zh-CN" altLang="en-US" smtClean="0"/>
              <a:pPr/>
              <a:t>14</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sz="1200" b="0" i="0" kern="1200" dirty="0" smtClean="0">
                <a:solidFill>
                  <a:schemeClr val="tx1"/>
                </a:solidFill>
                <a:latin typeface="+mn-lt"/>
                <a:ea typeface="+mn-ea"/>
                <a:cs typeface="+mn-cs"/>
              </a:rPr>
              <a:t>把职责分配给信息专家，它具有实现这个职责所必需的信息。</a:t>
            </a:r>
            <a:endParaRPr lang="en-US" altLang="zh-CN" sz="1200" b="0" i="0" kern="1200" dirty="0" smtClean="0">
              <a:solidFill>
                <a:schemeClr val="tx1"/>
              </a:solidFill>
              <a:latin typeface="+mn-lt"/>
              <a:ea typeface="+mn-ea"/>
              <a:cs typeface="+mn-cs"/>
            </a:endParaRPr>
          </a:p>
          <a:p>
            <a:r>
              <a:rPr lang="zh-CN" altLang="en-US" sz="1200" b="0" i="0" kern="1200" dirty="0" smtClean="0">
                <a:solidFill>
                  <a:schemeClr val="tx1"/>
                </a:solidFill>
                <a:latin typeface="+mn-lt"/>
                <a:ea typeface="+mn-ea"/>
                <a:cs typeface="+mn-cs"/>
              </a:rPr>
              <a:t>将创建类</a:t>
            </a:r>
            <a:r>
              <a:rPr lang="en-US" altLang="zh-CN" sz="1200" b="0" i="0" kern="1200" dirty="0" smtClean="0">
                <a:solidFill>
                  <a:schemeClr val="tx1"/>
                </a:solidFill>
                <a:latin typeface="+mn-lt"/>
                <a:ea typeface="+mn-ea"/>
                <a:cs typeface="+mn-cs"/>
              </a:rPr>
              <a:t>A</a:t>
            </a:r>
            <a:r>
              <a:rPr lang="zh-CN" altLang="en-US" sz="1200" b="0" i="0" kern="1200" dirty="0" smtClean="0">
                <a:solidFill>
                  <a:schemeClr val="tx1"/>
                </a:solidFill>
                <a:latin typeface="+mn-lt"/>
                <a:ea typeface="+mn-ea"/>
                <a:cs typeface="+mn-cs"/>
              </a:rPr>
              <a:t>的新实例的职责分配给类</a:t>
            </a:r>
            <a:r>
              <a:rPr lang="en-US" altLang="zh-CN" sz="1200" b="0" i="0" kern="1200" dirty="0" smtClean="0">
                <a:solidFill>
                  <a:schemeClr val="tx1"/>
                </a:solidFill>
                <a:latin typeface="+mn-lt"/>
                <a:ea typeface="+mn-ea"/>
                <a:cs typeface="+mn-cs"/>
              </a:rPr>
              <a:t>B</a:t>
            </a:r>
            <a:r>
              <a:rPr lang="zh-CN" altLang="en-US" sz="1200" b="0" i="0" kern="1200" dirty="0" smtClean="0">
                <a:solidFill>
                  <a:schemeClr val="tx1"/>
                </a:solidFill>
                <a:latin typeface="+mn-lt"/>
                <a:ea typeface="+mn-ea"/>
                <a:cs typeface="+mn-cs"/>
              </a:rPr>
              <a:t>，如果以下条件成立：</a:t>
            </a:r>
          </a:p>
          <a:p>
            <a:r>
              <a:rPr lang="en-US" altLang="zh-CN" sz="1200" b="0" i="0" kern="1200" dirty="0" smtClean="0">
                <a:solidFill>
                  <a:schemeClr val="tx1"/>
                </a:solidFill>
                <a:latin typeface="+mn-lt"/>
                <a:ea typeface="+mn-ea"/>
                <a:cs typeface="+mn-cs"/>
              </a:rPr>
              <a:t>B“</a:t>
            </a:r>
            <a:r>
              <a:rPr lang="zh-CN" altLang="en-US" sz="1200" b="0" i="0" kern="1200" dirty="0" smtClean="0">
                <a:solidFill>
                  <a:schemeClr val="tx1"/>
                </a:solidFill>
                <a:latin typeface="+mn-lt"/>
                <a:ea typeface="+mn-ea"/>
                <a:cs typeface="+mn-cs"/>
              </a:rPr>
              <a:t>包含”或组成聚集</a:t>
            </a:r>
            <a:r>
              <a:rPr lang="en-US" altLang="zh-CN" sz="1200" b="0" i="0" kern="1200" dirty="0" smtClean="0">
                <a:solidFill>
                  <a:schemeClr val="tx1"/>
                </a:solidFill>
                <a:latin typeface="+mn-lt"/>
                <a:ea typeface="+mn-ea"/>
                <a:cs typeface="+mn-cs"/>
              </a:rPr>
              <a:t>A</a:t>
            </a:r>
            <a:r>
              <a:rPr lang="zh-CN" altLang="en-US" sz="1200" b="0" i="0" kern="1200" dirty="0" smtClean="0">
                <a:solidFill>
                  <a:schemeClr val="tx1"/>
                </a:solidFill>
                <a:latin typeface="+mn-lt"/>
                <a:ea typeface="+mn-ea"/>
                <a:cs typeface="+mn-cs"/>
              </a:rPr>
              <a:t>。 </a:t>
            </a:r>
            <a:r>
              <a:rPr lang="en-US" altLang="zh-CN" sz="1200" b="0" i="0" kern="1200" dirty="0" smtClean="0">
                <a:solidFill>
                  <a:schemeClr val="tx1"/>
                </a:solidFill>
                <a:latin typeface="+mn-lt"/>
                <a:ea typeface="+mn-ea"/>
                <a:cs typeface="+mn-cs"/>
              </a:rPr>
              <a:t>B</a:t>
            </a:r>
            <a:r>
              <a:rPr lang="zh-CN" altLang="en-US" sz="1200" b="0" i="0" kern="1200" dirty="0" smtClean="0">
                <a:solidFill>
                  <a:schemeClr val="tx1"/>
                </a:solidFill>
                <a:latin typeface="+mn-lt"/>
                <a:ea typeface="+mn-ea"/>
                <a:cs typeface="+mn-cs"/>
              </a:rPr>
              <a:t>记录</a:t>
            </a:r>
            <a:r>
              <a:rPr lang="en-US" altLang="zh-CN" sz="1200" b="0" i="0" kern="1200" dirty="0" smtClean="0">
                <a:solidFill>
                  <a:schemeClr val="tx1"/>
                </a:solidFill>
                <a:latin typeface="+mn-lt"/>
                <a:ea typeface="+mn-ea"/>
                <a:cs typeface="+mn-cs"/>
              </a:rPr>
              <a:t>A</a:t>
            </a:r>
            <a:r>
              <a:rPr lang="zh-CN" altLang="en-US" sz="1200" b="0" i="0" kern="1200" dirty="0" smtClean="0">
                <a:solidFill>
                  <a:schemeClr val="tx1"/>
                </a:solidFill>
                <a:latin typeface="+mn-lt"/>
                <a:ea typeface="+mn-ea"/>
                <a:cs typeface="+mn-cs"/>
              </a:rPr>
              <a:t>。 </a:t>
            </a:r>
            <a:r>
              <a:rPr lang="en-US" altLang="zh-CN" sz="1200" b="0" i="0" kern="1200" dirty="0" smtClean="0">
                <a:solidFill>
                  <a:schemeClr val="tx1"/>
                </a:solidFill>
                <a:latin typeface="+mn-lt"/>
                <a:ea typeface="+mn-ea"/>
                <a:cs typeface="+mn-cs"/>
              </a:rPr>
              <a:t>B</a:t>
            </a:r>
            <a:r>
              <a:rPr lang="zh-CN" altLang="en-US" sz="1200" b="0" i="0" kern="1200" dirty="0" smtClean="0">
                <a:solidFill>
                  <a:schemeClr val="tx1"/>
                </a:solidFill>
                <a:latin typeface="+mn-lt"/>
                <a:ea typeface="+mn-ea"/>
                <a:cs typeface="+mn-cs"/>
              </a:rPr>
              <a:t>直接使用</a:t>
            </a:r>
            <a:r>
              <a:rPr lang="en-US" altLang="zh-CN" sz="1200" b="0" i="0" kern="1200" dirty="0" smtClean="0">
                <a:solidFill>
                  <a:schemeClr val="tx1"/>
                </a:solidFill>
                <a:latin typeface="+mn-lt"/>
                <a:ea typeface="+mn-ea"/>
                <a:cs typeface="+mn-cs"/>
              </a:rPr>
              <a:t>A</a:t>
            </a:r>
            <a:r>
              <a:rPr lang="zh-CN" altLang="en-US" sz="1200" b="0" i="0" kern="1200" dirty="0" smtClean="0">
                <a:solidFill>
                  <a:schemeClr val="tx1"/>
                </a:solidFill>
                <a:latin typeface="+mn-lt"/>
                <a:ea typeface="+mn-ea"/>
                <a:cs typeface="+mn-cs"/>
              </a:rPr>
              <a:t>。 </a:t>
            </a:r>
            <a:r>
              <a:rPr lang="en-US" altLang="zh-CN" sz="1200" b="0" i="0" kern="1200" dirty="0" smtClean="0">
                <a:solidFill>
                  <a:schemeClr val="tx1"/>
                </a:solidFill>
                <a:latin typeface="+mn-lt"/>
                <a:ea typeface="+mn-ea"/>
                <a:cs typeface="+mn-cs"/>
              </a:rPr>
              <a:t>B</a:t>
            </a:r>
            <a:r>
              <a:rPr lang="zh-CN" altLang="en-US" sz="1200" b="0" i="0" kern="1200" dirty="0" smtClean="0">
                <a:solidFill>
                  <a:schemeClr val="tx1"/>
                </a:solidFill>
                <a:latin typeface="+mn-lt"/>
                <a:ea typeface="+mn-ea"/>
                <a:cs typeface="+mn-cs"/>
              </a:rPr>
              <a:t>具有</a:t>
            </a:r>
            <a:r>
              <a:rPr lang="en-US" altLang="zh-CN" sz="1200" b="0" i="0" kern="1200" dirty="0" smtClean="0">
                <a:solidFill>
                  <a:schemeClr val="tx1"/>
                </a:solidFill>
                <a:latin typeface="+mn-lt"/>
                <a:ea typeface="+mn-ea"/>
                <a:cs typeface="+mn-cs"/>
              </a:rPr>
              <a:t>A</a:t>
            </a:r>
            <a:r>
              <a:rPr lang="zh-CN" altLang="en-US" sz="1200" b="0" i="0" kern="1200" dirty="0" smtClean="0">
                <a:solidFill>
                  <a:schemeClr val="tx1"/>
                </a:solidFill>
                <a:latin typeface="+mn-lt"/>
                <a:ea typeface="+mn-ea"/>
                <a:cs typeface="+mn-cs"/>
              </a:rPr>
              <a:t>的初始化数据，并且在创建</a:t>
            </a:r>
            <a:r>
              <a:rPr lang="en-US" altLang="zh-CN" sz="1200" b="0" i="0" kern="1200" dirty="0" smtClean="0">
                <a:solidFill>
                  <a:schemeClr val="tx1"/>
                </a:solidFill>
                <a:latin typeface="+mn-lt"/>
                <a:ea typeface="+mn-ea"/>
                <a:cs typeface="+mn-cs"/>
              </a:rPr>
              <a:t>A</a:t>
            </a:r>
            <a:r>
              <a:rPr lang="zh-CN" altLang="en-US" sz="1200" b="0" i="0" kern="1200" dirty="0" smtClean="0">
                <a:solidFill>
                  <a:schemeClr val="tx1"/>
                </a:solidFill>
                <a:latin typeface="+mn-lt"/>
                <a:ea typeface="+mn-ea"/>
                <a:cs typeface="+mn-cs"/>
              </a:rPr>
              <a:t>的实例时会将这些数据传递给</a:t>
            </a:r>
            <a:r>
              <a:rPr lang="en-US" altLang="zh-CN" sz="1200" b="0" i="0" kern="1200" dirty="0" smtClean="0">
                <a:solidFill>
                  <a:schemeClr val="tx1"/>
                </a:solidFill>
                <a:latin typeface="+mn-lt"/>
                <a:ea typeface="+mn-ea"/>
                <a:cs typeface="+mn-cs"/>
              </a:rPr>
              <a:t>A</a:t>
            </a:r>
            <a:r>
              <a:rPr lang="zh-CN" altLang="en-US" sz="1200" b="0" i="0" kern="1200" dirty="0" smtClean="0">
                <a:solidFill>
                  <a:schemeClr val="tx1"/>
                </a:solidFill>
                <a:latin typeface="+mn-lt"/>
                <a:ea typeface="+mn-ea"/>
                <a:cs typeface="+mn-cs"/>
              </a:rPr>
              <a:t>。</a:t>
            </a:r>
          </a:p>
          <a:p>
            <a:r>
              <a:rPr lang="zh-CN" altLang="en-US" sz="1200" b="0" i="0" kern="1200" dirty="0" smtClean="0">
                <a:solidFill>
                  <a:schemeClr val="tx1"/>
                </a:solidFill>
                <a:latin typeface="+mn-lt"/>
                <a:ea typeface="+mn-ea"/>
                <a:cs typeface="+mn-cs"/>
              </a:rPr>
              <a:t>低耦合模式关于这个问题给出的答案是：分配职责，使耦合度尽可能低</a:t>
            </a:r>
            <a:endParaRPr lang="en-US" altLang="zh-CN" sz="1200" b="0" i="0" kern="1200" dirty="0" smtClean="0">
              <a:solidFill>
                <a:schemeClr val="tx1"/>
              </a:solidFill>
              <a:latin typeface="+mn-lt"/>
              <a:ea typeface="+mn-ea"/>
              <a:cs typeface="+mn-cs"/>
            </a:endParaRPr>
          </a:p>
          <a:p>
            <a:r>
              <a:rPr lang="zh-CN" altLang="en-US" sz="1200" b="0" i="0" kern="1200" dirty="0" smtClean="0">
                <a:solidFill>
                  <a:schemeClr val="tx1"/>
                </a:solidFill>
                <a:latin typeface="+mn-lt"/>
                <a:ea typeface="+mn-ea"/>
                <a:cs typeface="+mn-cs"/>
              </a:rPr>
              <a:t>控制器设计中的常见缺陷是分配的职责过多。因而存在这样一条准则：正常情况下，控制器应当把需要完成的工作委派给其他的对象。控制器只是协调或控制这些活动，本身并不完成大量工作。</a:t>
            </a:r>
            <a:endParaRPr lang="en-US" altLang="zh-CN" sz="1200" b="0" i="0" kern="1200" dirty="0" smtClean="0">
              <a:solidFill>
                <a:schemeClr val="tx1"/>
              </a:solidFill>
              <a:latin typeface="+mn-lt"/>
              <a:ea typeface="+mn-ea"/>
              <a:cs typeface="+mn-cs"/>
            </a:endParaRPr>
          </a:p>
          <a:p>
            <a:r>
              <a:rPr lang="zh-CN" altLang="en-US" sz="1200" b="0" i="0" kern="1200" dirty="0" smtClean="0">
                <a:solidFill>
                  <a:schemeClr val="tx1"/>
                </a:solidFill>
                <a:latin typeface="+mn-lt"/>
                <a:ea typeface="+mn-ea"/>
                <a:cs typeface="+mn-cs"/>
              </a:rPr>
              <a:t>高内聚模式关于这个问题给出的答案是：分配职责，使其可保持较高的内聚性。</a:t>
            </a:r>
            <a:endParaRPr lang="en-US" altLang="zh-CN" sz="1200" b="0" i="0" kern="1200" dirty="0" smtClean="0">
              <a:solidFill>
                <a:schemeClr val="tx1"/>
              </a:solidFill>
              <a:latin typeface="+mn-lt"/>
              <a:ea typeface="+mn-ea"/>
              <a:cs typeface="+mn-cs"/>
            </a:endParaRPr>
          </a:p>
          <a:p>
            <a:r>
              <a:rPr lang="zh-CN" altLang="en-US" sz="1200" b="0" i="0" kern="1200" dirty="0" smtClean="0">
                <a:solidFill>
                  <a:schemeClr val="tx1"/>
                </a:solidFill>
                <a:latin typeface="+mn-lt"/>
                <a:ea typeface="+mn-ea"/>
                <a:cs typeface="+mn-cs"/>
              </a:rPr>
              <a:t>多态性模式给出的答案是：当相关选择或行为随类型（类）有所不同时，使用多态操作为变化的行为类型分配职责。不要测试对象的类型，也不要使用条件逻辑来执行基于类型的不同选择。</a:t>
            </a:r>
            <a:endParaRPr lang="en-US" altLang="zh-CN" sz="1200" b="0" i="0" kern="1200" dirty="0" smtClean="0">
              <a:solidFill>
                <a:schemeClr val="tx1"/>
              </a:solidFill>
              <a:latin typeface="+mn-lt"/>
              <a:ea typeface="+mn-ea"/>
              <a:cs typeface="+mn-cs"/>
            </a:endParaRPr>
          </a:p>
          <a:p>
            <a:r>
              <a:rPr lang="zh-CN" altLang="en-US" sz="1200" b="0" i="0" kern="1200" dirty="0" smtClean="0">
                <a:solidFill>
                  <a:schemeClr val="tx1"/>
                </a:solidFill>
                <a:latin typeface="+mn-lt"/>
                <a:ea typeface="+mn-ea"/>
                <a:cs typeface="+mn-cs"/>
              </a:rPr>
              <a:t>纯虚构模式对这一问题给出的方案是：给人为制造的类分配一组高内聚的职责，该类并不代表问题领域的概念，而代表虚构出来的事物，用以支持高内聚、低耦合和复用。</a:t>
            </a:r>
            <a:endParaRPr lang="en-US" altLang="zh-CN" sz="1200" b="0" i="0" kern="1200" dirty="0" smtClean="0">
              <a:solidFill>
                <a:schemeClr val="tx1"/>
              </a:solidFill>
              <a:latin typeface="+mn-lt"/>
              <a:ea typeface="+mn-ea"/>
              <a:cs typeface="+mn-cs"/>
            </a:endParaRPr>
          </a:p>
          <a:p>
            <a:r>
              <a:rPr lang="zh-CN" altLang="en-US" sz="1200" b="0" i="0" kern="1200" dirty="0" smtClean="0">
                <a:solidFill>
                  <a:schemeClr val="tx1"/>
                </a:solidFill>
                <a:latin typeface="+mn-lt"/>
                <a:ea typeface="+mn-ea"/>
                <a:cs typeface="+mn-cs"/>
              </a:rPr>
              <a:t>间接性模式对此的回答是：将职责分配给中介对象，使其作为其他构件或服务之间的媒介，以避免它们之间的直接耦合。中介则实现了其他构件之间的间接性。</a:t>
            </a:r>
            <a:endParaRPr lang="en-US" altLang="zh-CN" sz="1200" b="0" i="0" kern="1200" dirty="0" smtClean="0">
              <a:solidFill>
                <a:schemeClr val="tx1"/>
              </a:solidFill>
              <a:latin typeface="+mn-lt"/>
              <a:ea typeface="+mn-ea"/>
              <a:cs typeface="+mn-cs"/>
            </a:endParaRPr>
          </a:p>
          <a:p>
            <a:r>
              <a:rPr lang="zh-CN" altLang="en-US" sz="1200" b="0" i="0" kern="1200" dirty="0" smtClean="0">
                <a:solidFill>
                  <a:schemeClr val="tx1"/>
                </a:solidFill>
                <a:latin typeface="+mn-lt"/>
                <a:ea typeface="+mn-ea"/>
                <a:cs typeface="+mn-cs"/>
              </a:rPr>
              <a:t>防止变异模式的回答是：识别预计变化或不稳定之处，分配职责用以在这些变化之外创建稳定的接口。</a:t>
            </a:r>
            <a:endParaRPr lang="en-US" altLang="zh-CN" sz="1200" b="0" i="0" kern="1200" dirty="0" smtClean="0">
              <a:solidFill>
                <a:schemeClr val="tx1"/>
              </a:solidFill>
              <a:latin typeface="+mn-lt"/>
              <a:ea typeface="+mn-ea"/>
              <a:cs typeface="+mn-cs"/>
            </a:endParaRPr>
          </a:p>
          <a:p>
            <a:r>
              <a:rPr lang="zh-CN" altLang="en-US" sz="1200" b="1" i="0" kern="1200" dirty="0" smtClean="0">
                <a:solidFill>
                  <a:schemeClr val="tx1"/>
                </a:solidFill>
                <a:latin typeface="+mn-lt"/>
                <a:ea typeface="+mn-ea"/>
                <a:cs typeface="+mn-cs"/>
              </a:rPr>
              <a:t>单一职责原则</a:t>
            </a:r>
            <a:endParaRPr lang="en-US" altLang="zh-CN" sz="1200" b="1" i="0" kern="1200" dirty="0" smtClean="0">
              <a:solidFill>
                <a:schemeClr val="tx1"/>
              </a:solidFill>
              <a:latin typeface="+mn-lt"/>
              <a:ea typeface="+mn-ea"/>
              <a:cs typeface="+mn-cs"/>
            </a:endParaRPr>
          </a:p>
          <a:p>
            <a:r>
              <a:rPr lang="zh-CN" altLang="en-US" sz="1200" b="1" i="0" kern="1200" dirty="0" smtClean="0">
                <a:solidFill>
                  <a:schemeClr val="tx1"/>
                </a:solidFill>
                <a:latin typeface="+mn-lt"/>
                <a:ea typeface="+mn-ea"/>
                <a:cs typeface="+mn-cs"/>
              </a:rPr>
              <a:t>里氏替换原则</a:t>
            </a:r>
            <a:endParaRPr lang="en-US" altLang="zh-CN" sz="1200" b="1" i="0" kern="1200" dirty="0" smtClean="0">
              <a:solidFill>
                <a:schemeClr val="tx1"/>
              </a:solidFill>
              <a:latin typeface="+mn-lt"/>
              <a:ea typeface="+mn-ea"/>
              <a:cs typeface="+mn-cs"/>
            </a:endParaRPr>
          </a:p>
          <a:p>
            <a:r>
              <a:rPr lang="zh-CN" altLang="en-US" sz="1200" b="1" i="0" kern="1200" dirty="0" smtClean="0">
                <a:solidFill>
                  <a:schemeClr val="tx1"/>
                </a:solidFill>
                <a:latin typeface="+mn-lt"/>
                <a:ea typeface="+mn-ea"/>
                <a:cs typeface="+mn-cs"/>
              </a:rPr>
              <a:t>依赖倒置原则</a:t>
            </a:r>
            <a:endParaRPr lang="en-US" altLang="zh-CN" sz="1200" b="1" i="0" kern="1200" dirty="0" smtClean="0">
              <a:solidFill>
                <a:schemeClr val="tx1"/>
              </a:solidFill>
              <a:latin typeface="+mn-lt"/>
              <a:ea typeface="+mn-ea"/>
              <a:cs typeface="+mn-cs"/>
            </a:endParaRPr>
          </a:p>
          <a:p>
            <a:r>
              <a:rPr lang="zh-CN" altLang="en-US" sz="1200" b="1" i="0" kern="1200" dirty="0" smtClean="0">
                <a:solidFill>
                  <a:schemeClr val="tx1"/>
                </a:solidFill>
                <a:latin typeface="+mn-lt"/>
                <a:ea typeface="+mn-ea"/>
                <a:cs typeface="+mn-cs"/>
              </a:rPr>
              <a:t>接口隔离原则</a:t>
            </a:r>
            <a:endParaRPr lang="en-US" altLang="zh-CN" sz="1200" b="1" i="0" kern="1200" dirty="0" smtClean="0">
              <a:solidFill>
                <a:schemeClr val="tx1"/>
              </a:solidFill>
              <a:latin typeface="+mn-lt"/>
              <a:ea typeface="+mn-ea"/>
              <a:cs typeface="+mn-cs"/>
            </a:endParaRPr>
          </a:p>
          <a:p>
            <a:r>
              <a:rPr lang="zh-CN" altLang="en-US" sz="1200" b="1" i="0" kern="1200" dirty="0" smtClean="0">
                <a:solidFill>
                  <a:schemeClr val="tx1"/>
                </a:solidFill>
                <a:latin typeface="+mn-lt"/>
                <a:ea typeface="+mn-ea"/>
                <a:cs typeface="+mn-cs"/>
              </a:rPr>
              <a:t>迪米特法则</a:t>
            </a:r>
            <a:endParaRPr lang="en-US" altLang="zh-CN" sz="1200" b="1" i="0" kern="1200" dirty="0" smtClean="0">
              <a:solidFill>
                <a:schemeClr val="tx1"/>
              </a:solidFill>
              <a:latin typeface="+mn-lt"/>
              <a:ea typeface="+mn-ea"/>
              <a:cs typeface="+mn-cs"/>
            </a:endParaRPr>
          </a:p>
          <a:p>
            <a:r>
              <a:rPr lang="zh-CN" altLang="en-US" sz="1200" b="1" i="0" kern="1200" dirty="0" smtClean="0">
                <a:solidFill>
                  <a:schemeClr val="tx1"/>
                </a:solidFill>
                <a:latin typeface="+mn-lt"/>
                <a:ea typeface="+mn-ea"/>
                <a:cs typeface="+mn-cs"/>
              </a:rPr>
              <a:t>开放</a:t>
            </a:r>
            <a:r>
              <a:rPr lang="en-US" altLang="zh-CN" sz="1200" b="1" i="0" kern="1200" dirty="0" smtClean="0">
                <a:solidFill>
                  <a:schemeClr val="tx1"/>
                </a:solidFill>
                <a:latin typeface="+mn-lt"/>
                <a:ea typeface="+mn-ea"/>
                <a:cs typeface="+mn-cs"/>
              </a:rPr>
              <a:t>-</a:t>
            </a:r>
            <a:r>
              <a:rPr lang="zh-CN" altLang="en-US" sz="1200" b="1" i="0" kern="1200" dirty="0" smtClean="0">
                <a:solidFill>
                  <a:schemeClr val="tx1"/>
                </a:solidFill>
                <a:latin typeface="+mn-lt"/>
                <a:ea typeface="+mn-ea"/>
                <a:cs typeface="+mn-cs"/>
              </a:rPr>
              <a:t>封闭原则</a:t>
            </a:r>
            <a:endParaRPr lang="en-US" altLang="zh-CN" sz="1200" b="0" i="0" kern="1200" dirty="0" smtClean="0">
              <a:solidFill>
                <a:schemeClr val="tx1"/>
              </a:solidFill>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6C87A1AC-DF8B-4EEE-B198-2060113C5B25}" type="slidenum">
              <a:rPr lang="zh-CN" altLang="en-US" smtClean="0"/>
              <a:pPr/>
              <a:t>15</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b="0" dirty="0" smtClean="0"/>
              <a:t>RUP</a:t>
            </a:r>
            <a:r>
              <a:rPr lang="zh-CN" altLang="en-US" b="0" dirty="0" smtClean="0"/>
              <a:t>（</a:t>
            </a:r>
            <a:r>
              <a:rPr lang="en-US" altLang="zh-CN" b="0" dirty="0" smtClean="0"/>
              <a:t>Rational Unified Process</a:t>
            </a:r>
            <a:r>
              <a:rPr lang="zh-CN" altLang="en-US" b="0" dirty="0" smtClean="0"/>
              <a:t>），</a:t>
            </a:r>
            <a:r>
              <a:rPr lang="zh-CN" altLang="en-US" b="0" dirty="0" smtClean="0">
                <a:hlinkClick r:id="rId3"/>
              </a:rPr>
              <a:t>统一软件开发过程</a:t>
            </a:r>
            <a:r>
              <a:rPr lang="zh-CN" altLang="en-US" b="0" dirty="0" smtClean="0"/>
              <a:t>，</a:t>
            </a:r>
            <a:r>
              <a:rPr lang="zh-CN" altLang="en-US" b="0" dirty="0" smtClean="0">
                <a:hlinkClick r:id="rId4"/>
              </a:rPr>
              <a:t>统一软件过程</a:t>
            </a:r>
            <a:r>
              <a:rPr lang="zh-CN" altLang="en-US" b="0" dirty="0" smtClean="0"/>
              <a:t>是一个</a:t>
            </a:r>
            <a:r>
              <a:rPr lang="zh-CN" altLang="en-US" b="0" dirty="0" smtClean="0">
                <a:hlinkClick r:id="rId5"/>
              </a:rPr>
              <a:t>面向对象</a:t>
            </a:r>
            <a:r>
              <a:rPr lang="zh-CN" altLang="en-US" b="0" dirty="0" smtClean="0"/>
              <a:t>且基于网络的程序开发方法论。</a:t>
            </a:r>
            <a:endParaRPr lang="en-US" altLang="zh-CN" b="0" dirty="0" smtClean="0"/>
          </a:p>
          <a:p>
            <a:r>
              <a:rPr lang="zh-CN" altLang="en-US" b="0" dirty="0" smtClean="0"/>
              <a:t>是一种重量级过程（也被称作厚方法学），因此特别适用于大型软件团队开发大型项目</a:t>
            </a:r>
            <a:endParaRPr lang="en-US" altLang="zh-CN" b="0" dirty="0" smtClean="0"/>
          </a:p>
          <a:p>
            <a:r>
              <a:rPr lang="en-US" altLang="zh-CN" b="0" dirty="0" smtClean="0"/>
              <a:t>RUP</a:t>
            </a:r>
            <a:r>
              <a:rPr lang="zh-CN" altLang="en-US" b="0" dirty="0" smtClean="0"/>
              <a:t>最重要的它有三大特点：</a:t>
            </a:r>
            <a:r>
              <a:rPr lang="en-US" altLang="zh-CN" b="0" dirty="0" smtClean="0"/>
              <a:t>1</a:t>
            </a:r>
            <a:r>
              <a:rPr lang="zh-CN" altLang="en-US" b="0" dirty="0" smtClean="0"/>
              <a:t>）软件开发是一个迭代过程，</a:t>
            </a:r>
            <a:r>
              <a:rPr lang="en-US" altLang="zh-CN" b="0" dirty="0" smtClean="0"/>
              <a:t>2</a:t>
            </a:r>
            <a:r>
              <a:rPr lang="zh-CN" altLang="en-US" b="0" dirty="0" smtClean="0"/>
              <a:t>）软件开发是由</a:t>
            </a:r>
            <a:r>
              <a:rPr lang="en-US" altLang="zh-CN" b="0" dirty="0" smtClean="0"/>
              <a:t>Use Case</a:t>
            </a:r>
            <a:r>
              <a:rPr lang="zh-CN" altLang="en-US" b="0" dirty="0" smtClean="0"/>
              <a:t>驱动的，</a:t>
            </a:r>
            <a:r>
              <a:rPr lang="en-US" altLang="zh-CN" b="0" dirty="0" smtClean="0"/>
              <a:t>3</a:t>
            </a:r>
            <a:r>
              <a:rPr lang="zh-CN" altLang="en-US" b="0" dirty="0" smtClean="0"/>
              <a:t>）软件开发是以架构设计（</a:t>
            </a:r>
            <a:r>
              <a:rPr lang="en-US" altLang="zh-CN" b="0" dirty="0" smtClean="0"/>
              <a:t>Architectural Design</a:t>
            </a:r>
            <a:r>
              <a:rPr lang="zh-CN" altLang="en-US" b="0" dirty="0" smtClean="0"/>
              <a:t>）为中心的。</a:t>
            </a:r>
            <a:endParaRPr lang="zh-CN" altLang="en-US" dirty="0" smtClean="0"/>
          </a:p>
          <a:p>
            <a:endParaRPr lang="en-US" altLang="zh-CN" sz="1200" b="0" i="0" kern="1200" dirty="0" smtClean="0">
              <a:solidFill>
                <a:schemeClr val="tx1"/>
              </a:solidFill>
              <a:latin typeface="+mn-lt"/>
              <a:ea typeface="+mn-ea"/>
              <a:cs typeface="+mn-cs"/>
            </a:endParaRPr>
          </a:p>
          <a:p>
            <a:r>
              <a:rPr lang="zh-CN" altLang="en-US" sz="1200" b="0" i="0" kern="1200" dirty="0" smtClean="0">
                <a:solidFill>
                  <a:schemeClr val="tx1"/>
                </a:solidFill>
                <a:latin typeface="+mn-lt"/>
                <a:ea typeface="+mn-ea"/>
                <a:cs typeface="+mn-cs"/>
              </a:rPr>
              <a:t>角色：描述某个人或者一个小组的行为与职责。</a:t>
            </a:r>
            <a:r>
              <a:rPr lang="en-US" altLang="zh-CN" sz="1200" b="0" i="0" kern="1200" dirty="0" smtClean="0">
                <a:solidFill>
                  <a:schemeClr val="tx1"/>
                </a:solidFill>
                <a:latin typeface="+mn-lt"/>
                <a:ea typeface="+mn-ea"/>
                <a:cs typeface="+mn-cs"/>
              </a:rPr>
              <a:t>RUP</a:t>
            </a:r>
            <a:r>
              <a:rPr lang="zh-CN" altLang="en-US" sz="1200" b="0" i="0" kern="1200" dirty="0" smtClean="0">
                <a:solidFill>
                  <a:schemeClr val="tx1"/>
                </a:solidFill>
                <a:latin typeface="+mn-lt"/>
                <a:ea typeface="+mn-ea"/>
                <a:cs typeface="+mn-cs"/>
              </a:rPr>
              <a:t>预先定义了很多角色。</a:t>
            </a:r>
          </a:p>
          <a:p>
            <a:r>
              <a:rPr lang="zh-CN" altLang="en-US" sz="1200" b="0" i="0" kern="1200" dirty="0" smtClean="0">
                <a:solidFill>
                  <a:schemeClr val="tx1"/>
                </a:solidFill>
                <a:latin typeface="+mn-lt"/>
                <a:ea typeface="+mn-ea"/>
                <a:cs typeface="+mn-cs"/>
              </a:rPr>
              <a:t>活动：是一个有明确目的的独立工作单元。</a:t>
            </a:r>
          </a:p>
          <a:p>
            <a:r>
              <a:rPr lang="zh-CN" altLang="en-US" sz="1200" b="0" i="0" kern="1200" dirty="0" smtClean="0">
                <a:solidFill>
                  <a:schemeClr val="tx1"/>
                </a:solidFill>
                <a:latin typeface="+mn-lt"/>
                <a:ea typeface="+mn-ea"/>
                <a:cs typeface="+mn-cs"/>
              </a:rPr>
              <a:t>工件：是活动生成、创建或修改的一段信息</a:t>
            </a:r>
          </a:p>
          <a:p>
            <a:endParaRPr lang="zh-CN" altLang="en-US" dirty="0"/>
          </a:p>
        </p:txBody>
      </p:sp>
      <p:sp>
        <p:nvSpPr>
          <p:cNvPr id="4" name="灯片编号占位符 3"/>
          <p:cNvSpPr>
            <a:spLocks noGrp="1"/>
          </p:cNvSpPr>
          <p:nvPr>
            <p:ph type="sldNum" sz="quarter" idx="10"/>
          </p:nvPr>
        </p:nvSpPr>
        <p:spPr/>
        <p:txBody>
          <a:bodyPr/>
          <a:lstStyle/>
          <a:p>
            <a:fld id="{6C87A1AC-DF8B-4EEE-B198-2060113C5B25}" type="slidenum">
              <a:rPr lang="zh-CN" altLang="en-US" smtClean="0"/>
              <a:pPr/>
              <a:t>16</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用</a:t>
            </a:r>
            <a:r>
              <a:rPr lang="en-US" altLang="zh-CN" dirty="0" smtClean="0"/>
              <a:t>4</a:t>
            </a:r>
            <a:r>
              <a:rPr lang="zh-CN" altLang="en-US" dirty="0" smtClean="0"/>
              <a:t>种颜色来代表</a:t>
            </a:r>
            <a:r>
              <a:rPr lang="en-US" altLang="zh-CN" dirty="0" smtClean="0"/>
              <a:t>4</a:t>
            </a:r>
            <a:r>
              <a:rPr lang="zh-CN" altLang="en-US" dirty="0" smtClean="0"/>
              <a:t>种架构型，给定一种颜色，你就知道这个类可能具有哪些属性、链接、方法和交互。</a:t>
            </a:r>
            <a:endParaRPr lang="zh-CN" altLang="en-US" dirty="0"/>
          </a:p>
        </p:txBody>
      </p:sp>
      <p:sp>
        <p:nvSpPr>
          <p:cNvPr id="4" name="灯片编号占位符 3"/>
          <p:cNvSpPr>
            <a:spLocks noGrp="1"/>
          </p:cNvSpPr>
          <p:nvPr>
            <p:ph type="sldNum" sz="quarter" idx="10"/>
          </p:nvPr>
        </p:nvSpPr>
        <p:spPr/>
        <p:txBody>
          <a:bodyPr/>
          <a:lstStyle/>
          <a:p>
            <a:fld id="{6C87A1AC-DF8B-4EEE-B198-2060113C5B25}" type="slidenum">
              <a:rPr lang="zh-CN" altLang="en-US" smtClean="0"/>
              <a:pPr/>
              <a:t>17</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6C87A1AC-DF8B-4EEE-B198-2060113C5B25}" type="slidenum">
              <a:rPr lang="zh-CN" altLang="en-US" smtClean="0"/>
              <a:pPr/>
              <a:t>18</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6C87A1AC-DF8B-4EEE-B198-2060113C5B25}" type="slidenum">
              <a:rPr lang="zh-CN" altLang="en-US" smtClean="0"/>
              <a:pPr/>
              <a:t>19</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6C87A1AC-DF8B-4EEE-B198-2060113C5B25}" type="slidenum">
              <a:rPr lang="zh-CN" altLang="en-US" smtClean="0"/>
              <a:pPr/>
              <a:t>20</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6C87A1AC-DF8B-4EEE-B198-2060113C5B25}" type="slidenum">
              <a:rPr lang="zh-CN" altLang="en-US" smtClean="0"/>
              <a:pPr/>
              <a:t>21</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6C87A1AC-DF8B-4EEE-B198-2060113C5B25}" type="slidenum">
              <a:rPr lang="zh-CN" altLang="en-US" smtClean="0"/>
              <a:pPr/>
              <a:t>22</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6C87A1AC-DF8B-4EEE-B198-2060113C5B25}" type="slidenum">
              <a:rPr lang="zh-CN" altLang="en-US" smtClean="0"/>
              <a:pPr/>
              <a:t>23</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sz="1200" b="0" i="0" kern="1200" dirty="0" err="1" smtClean="0">
                <a:solidFill>
                  <a:schemeClr val="tx1"/>
                </a:solidFill>
                <a:latin typeface="+mn-lt"/>
                <a:ea typeface="+mn-ea"/>
                <a:cs typeface="+mn-cs"/>
              </a:rPr>
              <a:t>Tɔgæf</a:t>
            </a:r>
            <a:r>
              <a:rPr lang="en-US" sz="1200" b="0" i="0" kern="1200" dirty="0" smtClean="0">
                <a:solidFill>
                  <a:schemeClr val="tx1"/>
                </a:solidFill>
                <a:latin typeface="+mn-lt"/>
                <a:ea typeface="+mn-ea"/>
                <a:cs typeface="+mn-cs"/>
              </a:rPr>
              <a:t>  </a:t>
            </a:r>
            <a:r>
              <a:rPr lang="en-US" altLang="zh-CN" dirty="0" smtClean="0">
                <a:latin typeface="微软雅黑" pitchFamily="34" charset="-122"/>
                <a:ea typeface="微软雅黑" pitchFamily="34" charset="-122"/>
              </a:rPr>
              <a:t>The Open Group Architecture Framework </a:t>
            </a:r>
            <a:endParaRPr lang="en-US" altLang="zh-CN" sz="1200" b="0" i="0" kern="1200" dirty="0" smtClean="0">
              <a:solidFill>
                <a:schemeClr val="tx1"/>
              </a:solidFill>
              <a:latin typeface="+mn-lt"/>
              <a:ea typeface="+mn-ea"/>
              <a:cs typeface="+mn-cs"/>
            </a:endParaRPr>
          </a:p>
          <a:p>
            <a:r>
              <a:rPr lang="zh-CN" altLang="en-US" sz="1200" b="0" i="0" kern="1200" dirty="0" smtClean="0">
                <a:solidFill>
                  <a:schemeClr val="tx1"/>
                </a:solidFill>
                <a:latin typeface="+mn-lt"/>
                <a:ea typeface="+mn-ea"/>
                <a:cs typeface="+mn-cs"/>
              </a:rPr>
              <a:t>业务架构</a:t>
            </a:r>
          </a:p>
          <a:p>
            <a:r>
              <a:rPr lang="zh-CN" altLang="en-US" sz="1200" b="0" i="0" kern="1200" dirty="0" smtClean="0">
                <a:solidFill>
                  <a:schemeClr val="tx1"/>
                </a:solidFill>
                <a:latin typeface="+mn-lt"/>
                <a:ea typeface="+mn-ea"/>
                <a:cs typeface="+mn-cs"/>
              </a:rPr>
              <a:t>定义了商业策略，管理，组织和关键业务流程。</a:t>
            </a:r>
          </a:p>
          <a:p>
            <a:r>
              <a:rPr lang="zh-CN" altLang="en-US" sz="1200" b="0" i="0" kern="1200" dirty="0" smtClean="0">
                <a:solidFill>
                  <a:schemeClr val="tx1"/>
                </a:solidFill>
                <a:latin typeface="+mn-lt"/>
                <a:ea typeface="+mn-ea"/>
                <a:cs typeface="+mn-cs"/>
              </a:rPr>
              <a:t>应用架构</a:t>
            </a:r>
          </a:p>
          <a:p>
            <a:r>
              <a:rPr lang="zh-CN" altLang="en-US" sz="1200" b="0" i="0" kern="1200" dirty="0" smtClean="0">
                <a:solidFill>
                  <a:schemeClr val="tx1"/>
                </a:solidFill>
                <a:latin typeface="+mn-lt"/>
                <a:ea typeface="+mn-ea"/>
                <a:cs typeface="+mn-cs"/>
              </a:rPr>
              <a:t>这种结构为待配置的个人应用系统提供一个蓝图，从他们的交互，他们的关系到该组织核心的业务流程。</a:t>
            </a:r>
          </a:p>
          <a:p>
            <a:r>
              <a:rPr lang="zh-CN" altLang="en-US" sz="1200" b="0" i="0" kern="1200" dirty="0" smtClean="0">
                <a:solidFill>
                  <a:schemeClr val="tx1"/>
                </a:solidFill>
                <a:latin typeface="+mn-lt"/>
                <a:ea typeface="+mn-ea"/>
                <a:cs typeface="+mn-cs"/>
              </a:rPr>
              <a:t>数据架构</a:t>
            </a:r>
          </a:p>
          <a:p>
            <a:r>
              <a:rPr lang="zh-CN" altLang="en-US" sz="1200" b="0" i="0" kern="1200" dirty="0" smtClean="0">
                <a:solidFill>
                  <a:schemeClr val="tx1"/>
                </a:solidFill>
                <a:latin typeface="+mn-lt"/>
                <a:ea typeface="+mn-ea"/>
                <a:cs typeface="+mn-cs"/>
              </a:rPr>
              <a:t>这个描述一个组织逻辑的和物理的数据资产和数据管理资源的结构。</a:t>
            </a:r>
          </a:p>
          <a:p>
            <a:r>
              <a:rPr lang="zh-CN" altLang="en-US" sz="1200" b="0" i="0" kern="1200" dirty="0" smtClean="0">
                <a:solidFill>
                  <a:schemeClr val="tx1"/>
                </a:solidFill>
                <a:latin typeface="+mn-lt"/>
                <a:ea typeface="+mn-ea"/>
                <a:cs typeface="+mn-cs"/>
              </a:rPr>
              <a:t>技术架构</a:t>
            </a:r>
          </a:p>
          <a:p>
            <a:r>
              <a:rPr lang="zh-CN" altLang="en-US" sz="1200" b="0" i="0" kern="1200" dirty="0" smtClean="0">
                <a:solidFill>
                  <a:schemeClr val="tx1"/>
                </a:solidFill>
                <a:latin typeface="+mn-lt"/>
                <a:ea typeface="+mn-ea"/>
                <a:cs typeface="+mn-cs"/>
              </a:rPr>
              <a:t>它描述了支持核心部署和关键任务应用的软件基础设施。这种软件有时也叫做中间件。</a:t>
            </a:r>
            <a:endParaRPr lang="en-US" altLang="zh-CN" sz="1200" b="0" i="0" kern="1200" dirty="0" smtClean="0">
              <a:solidFill>
                <a:schemeClr val="tx1"/>
              </a:solidFill>
              <a:latin typeface="+mn-lt"/>
              <a:ea typeface="+mn-ea"/>
              <a:cs typeface="+mn-cs"/>
            </a:endParaRPr>
          </a:p>
          <a:p>
            <a:endParaRPr lang="zh-CN" altLang="en-US" sz="1200" b="0" i="0" kern="1200" dirty="0" smtClean="0">
              <a:solidFill>
                <a:schemeClr val="tx1"/>
              </a:solidFill>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6C87A1AC-DF8B-4EEE-B198-2060113C5B25}" type="slidenum">
              <a:rPr lang="zh-CN" altLang="en-US" smtClean="0"/>
              <a:pPr/>
              <a:t>4</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6C87A1AC-DF8B-4EEE-B198-2060113C5B25}" type="slidenum">
              <a:rPr lang="zh-CN" altLang="en-US" smtClean="0"/>
              <a:pPr/>
              <a:t>24</a:t>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6C87A1AC-DF8B-4EEE-B198-2060113C5B25}" type="slidenum">
              <a:rPr lang="zh-CN" altLang="en-US" smtClean="0"/>
              <a:pPr/>
              <a:t>25</a:t>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6C87A1AC-DF8B-4EEE-B198-2060113C5B25}" type="slidenum">
              <a:rPr lang="zh-CN" altLang="en-US" smtClean="0"/>
              <a:pPr/>
              <a:t>26</a:t>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6C87A1AC-DF8B-4EEE-B198-2060113C5B25}" type="slidenum">
              <a:rPr lang="zh-CN" altLang="en-US" smtClean="0"/>
              <a:pPr/>
              <a:t>27</a:t>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6C87A1AC-DF8B-4EEE-B198-2060113C5B25}" type="slidenum">
              <a:rPr lang="zh-CN" altLang="en-US" smtClean="0"/>
              <a:pPr/>
              <a:t>28</a:t>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6C87A1AC-DF8B-4EEE-B198-2060113C5B25}" type="slidenum">
              <a:rPr lang="zh-CN" altLang="en-US" smtClean="0"/>
              <a:pPr/>
              <a:t>29</a:t>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sz="1200" kern="1200" dirty="0" smtClean="0">
                <a:solidFill>
                  <a:schemeClr val="tx1"/>
                </a:solidFill>
                <a:latin typeface="+mn-lt"/>
                <a:ea typeface="+mn-ea"/>
                <a:cs typeface="+mn-cs"/>
              </a:rPr>
              <a:t>AKF</a:t>
            </a:r>
            <a:r>
              <a:rPr lang="zh-CN" altLang="en-US" sz="1200" kern="1200" dirty="0" smtClean="0">
                <a:solidFill>
                  <a:schemeClr val="tx1"/>
                </a:solidFill>
                <a:latin typeface="+mn-lt"/>
                <a:ea typeface="+mn-ea"/>
                <a:cs typeface="+mn-cs"/>
              </a:rPr>
              <a:t>扩展立方体（参考</a:t>
            </a:r>
            <a:r>
              <a:rPr lang="en-US" altLang="zh-CN" sz="1200" kern="1200" dirty="0" smtClean="0">
                <a:solidFill>
                  <a:schemeClr val="tx1"/>
                </a:solidFill>
                <a:latin typeface="+mn-lt"/>
                <a:ea typeface="+mn-ea"/>
                <a:cs typeface="+mn-cs"/>
              </a:rPr>
              <a:t>《</a:t>
            </a:r>
            <a:r>
              <a:rPr lang="en-US" sz="1200" kern="1200" dirty="0" smtClean="0">
                <a:solidFill>
                  <a:schemeClr val="tx1"/>
                </a:solidFill>
                <a:latin typeface="+mn-lt"/>
                <a:ea typeface="+mn-ea"/>
                <a:cs typeface="+mn-cs"/>
              </a:rPr>
              <a:t>The Art of Scalability</a:t>
            </a:r>
            <a:r>
              <a:rPr lang="en-US" altLang="zh-CN" sz="1200" kern="1200" dirty="0" smtClean="0">
                <a:solidFill>
                  <a:schemeClr val="tx1"/>
                </a:solidFill>
                <a:latin typeface="+mn-lt"/>
                <a:ea typeface="+mn-ea"/>
                <a:cs typeface="+mn-cs"/>
              </a:rPr>
              <a:t>》</a:t>
            </a:r>
            <a:r>
              <a:rPr lang="zh-CN" altLang="en-US" sz="1200" kern="1200" dirty="0" smtClean="0">
                <a:solidFill>
                  <a:schemeClr val="tx1"/>
                </a:solidFill>
                <a:latin typeface="+mn-lt"/>
                <a:ea typeface="+mn-ea"/>
                <a:cs typeface="+mn-cs"/>
              </a:rPr>
              <a:t>），是一个叫</a:t>
            </a:r>
            <a:r>
              <a:rPr lang="en-US" sz="1200" kern="1200" dirty="0" smtClean="0">
                <a:solidFill>
                  <a:schemeClr val="tx1"/>
                </a:solidFill>
                <a:latin typeface="+mn-lt"/>
                <a:ea typeface="+mn-ea"/>
                <a:cs typeface="+mn-cs"/>
              </a:rPr>
              <a:t>AKF</a:t>
            </a:r>
            <a:r>
              <a:rPr lang="zh-CN" altLang="en-US" sz="1200" kern="1200" dirty="0" smtClean="0">
                <a:solidFill>
                  <a:schemeClr val="tx1"/>
                </a:solidFill>
                <a:latin typeface="+mn-lt"/>
                <a:ea typeface="+mn-ea"/>
                <a:cs typeface="+mn-cs"/>
              </a:rPr>
              <a:t>的公司的技术专家抽象总结的应用扩展的三个维度。理论上按照这三个扩展模式，可以将一个单体系统，进行无限扩展。</a:t>
            </a:r>
            <a:r>
              <a:rPr lang="en-US" sz="1200" kern="1200" dirty="0" smtClean="0">
                <a:solidFill>
                  <a:schemeClr val="tx1"/>
                </a:solidFill>
                <a:latin typeface="+mn-lt"/>
                <a:ea typeface="+mn-ea"/>
                <a:cs typeface="+mn-cs"/>
              </a:rPr>
              <a:t> </a:t>
            </a:r>
            <a:endParaRPr lang="zh-CN" alt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X </a:t>
            </a:r>
            <a:r>
              <a:rPr lang="zh-CN" altLang="en-US" sz="1200" kern="1200" dirty="0" smtClean="0">
                <a:solidFill>
                  <a:schemeClr val="tx1"/>
                </a:solidFill>
                <a:latin typeface="+mn-lt"/>
                <a:ea typeface="+mn-ea"/>
                <a:cs typeface="+mn-cs"/>
              </a:rPr>
              <a:t>轴</a:t>
            </a:r>
            <a:r>
              <a:rPr lang="en-US" sz="1200" kern="1200" dirty="0" smtClean="0">
                <a:solidFill>
                  <a:schemeClr val="tx1"/>
                </a:solidFill>
                <a:latin typeface="+mn-lt"/>
                <a:ea typeface="+mn-ea"/>
                <a:cs typeface="+mn-cs"/>
              </a:rPr>
              <a:t> </a:t>
            </a:r>
            <a:r>
              <a:rPr lang="zh-CN" altLang="en-US" sz="1200" kern="1200" dirty="0" smtClean="0">
                <a:solidFill>
                  <a:schemeClr val="tx1"/>
                </a:solidFill>
                <a:latin typeface="+mn-lt"/>
                <a:ea typeface="+mn-ea"/>
                <a:cs typeface="+mn-cs"/>
              </a:rPr>
              <a:t>：指的是水平复制，很好理解，就是讲单体系统多运行几个实例，做个集群加负载均衡的模式。</a:t>
            </a:r>
          </a:p>
          <a:p>
            <a:r>
              <a:rPr lang="en-US" sz="1200" kern="1200" dirty="0" smtClean="0">
                <a:solidFill>
                  <a:schemeClr val="tx1"/>
                </a:solidFill>
                <a:latin typeface="+mn-lt"/>
                <a:ea typeface="+mn-ea"/>
                <a:cs typeface="+mn-cs"/>
              </a:rPr>
              <a:t>Z </a:t>
            </a:r>
            <a:r>
              <a:rPr lang="zh-CN" altLang="en-US" sz="1200" kern="1200" dirty="0" smtClean="0">
                <a:solidFill>
                  <a:schemeClr val="tx1"/>
                </a:solidFill>
                <a:latin typeface="+mn-lt"/>
                <a:ea typeface="+mn-ea"/>
                <a:cs typeface="+mn-cs"/>
              </a:rPr>
              <a:t>轴</a:t>
            </a:r>
            <a:r>
              <a:rPr lang="en-US" sz="1200" kern="1200" dirty="0" smtClean="0">
                <a:solidFill>
                  <a:schemeClr val="tx1"/>
                </a:solidFill>
                <a:latin typeface="+mn-lt"/>
                <a:ea typeface="+mn-ea"/>
                <a:cs typeface="+mn-cs"/>
              </a:rPr>
              <a:t> </a:t>
            </a:r>
            <a:r>
              <a:rPr lang="zh-CN" altLang="en-US" sz="1200" kern="1200" dirty="0" smtClean="0">
                <a:solidFill>
                  <a:schemeClr val="tx1"/>
                </a:solidFill>
                <a:latin typeface="+mn-lt"/>
                <a:ea typeface="+mn-ea"/>
                <a:cs typeface="+mn-cs"/>
              </a:rPr>
              <a:t>：是基于类似的数据分区，比如一个互联网打车应用突然或了，用户量激增，集群模式撑不住了，那就按照用户请求的地区进行数据分区，北京、上海、四川等多建几个集群。</a:t>
            </a:r>
          </a:p>
          <a:p>
            <a:r>
              <a:rPr lang="en-US" sz="1200" kern="1200" dirty="0" smtClean="0">
                <a:solidFill>
                  <a:schemeClr val="tx1"/>
                </a:solidFill>
                <a:latin typeface="+mn-lt"/>
                <a:ea typeface="+mn-ea"/>
                <a:cs typeface="+mn-cs"/>
              </a:rPr>
              <a:t/>
            </a:r>
            <a:br>
              <a:rPr lang="en-US" sz="1200" kern="1200" dirty="0" smtClean="0">
                <a:solidFill>
                  <a:schemeClr val="tx1"/>
                </a:solidFill>
                <a:latin typeface="+mn-lt"/>
                <a:ea typeface="+mn-ea"/>
                <a:cs typeface="+mn-cs"/>
              </a:rPr>
            </a:br>
            <a:endParaRPr lang="zh-CN" alt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Y </a:t>
            </a:r>
            <a:r>
              <a:rPr lang="zh-CN" altLang="en-US" sz="1200" kern="1200" dirty="0" smtClean="0">
                <a:solidFill>
                  <a:schemeClr val="tx1"/>
                </a:solidFill>
                <a:latin typeface="+mn-lt"/>
                <a:ea typeface="+mn-ea"/>
                <a:cs typeface="+mn-cs"/>
              </a:rPr>
              <a:t>轴</a:t>
            </a:r>
            <a:r>
              <a:rPr lang="en-US" sz="1200" kern="1200" dirty="0" smtClean="0">
                <a:solidFill>
                  <a:schemeClr val="tx1"/>
                </a:solidFill>
                <a:latin typeface="+mn-lt"/>
                <a:ea typeface="+mn-ea"/>
                <a:cs typeface="+mn-cs"/>
              </a:rPr>
              <a:t> </a:t>
            </a:r>
            <a:r>
              <a:rPr lang="zh-CN" altLang="en-US" sz="1200" kern="1200" dirty="0" smtClean="0">
                <a:solidFill>
                  <a:schemeClr val="tx1"/>
                </a:solidFill>
                <a:latin typeface="+mn-lt"/>
                <a:ea typeface="+mn-ea"/>
                <a:cs typeface="+mn-cs"/>
              </a:rPr>
              <a:t>：就是我们所说的微服务的拆分模式，就是基于不同的业务拆分。</a:t>
            </a:r>
          </a:p>
          <a:p>
            <a:r>
              <a:rPr lang="en-US" sz="1200" kern="1200" dirty="0" smtClean="0">
                <a:solidFill>
                  <a:schemeClr val="tx1"/>
                </a:solidFill>
                <a:latin typeface="+mn-lt"/>
                <a:ea typeface="+mn-ea"/>
                <a:cs typeface="+mn-cs"/>
              </a:rPr>
              <a:t> </a:t>
            </a:r>
            <a:endParaRPr lang="zh-CN" altLang="en-US" sz="1200" kern="1200" dirty="0" smtClean="0">
              <a:solidFill>
                <a:schemeClr val="tx1"/>
              </a:solidFill>
              <a:latin typeface="+mn-lt"/>
              <a:ea typeface="+mn-ea"/>
              <a:cs typeface="+mn-cs"/>
            </a:endParaRPr>
          </a:p>
          <a:p>
            <a:r>
              <a:rPr lang="zh-CN" altLang="en-US" sz="1200" b="1" kern="1200" dirty="0" smtClean="0">
                <a:solidFill>
                  <a:schemeClr val="tx1"/>
                </a:solidFill>
                <a:latin typeface="+mn-lt"/>
                <a:ea typeface="+mn-ea"/>
                <a:cs typeface="+mn-cs"/>
              </a:rPr>
              <a:t>场景说明</a:t>
            </a:r>
            <a:r>
              <a:rPr lang="zh-CN" altLang="en-US" sz="1200" kern="1200" dirty="0" smtClean="0">
                <a:solidFill>
                  <a:schemeClr val="tx1"/>
                </a:solidFill>
                <a:latin typeface="+mn-lt"/>
                <a:ea typeface="+mn-ea"/>
                <a:cs typeface="+mn-cs"/>
              </a:rPr>
              <a:t>：比如打车应用，一个集群撑不住时，分了多个集群，后来用户激增还是不够用，经过分析发现是乘客和车主访问量很大，就将打车应用拆成了三个乘客服务、车主服务、支付服务。三个服务的业务特点各不相同，独立维护，各自都可以再次按需扩展。</a:t>
            </a:r>
          </a:p>
          <a:p>
            <a:endParaRPr lang="zh-CN" altLang="en-US" dirty="0"/>
          </a:p>
        </p:txBody>
      </p:sp>
      <p:sp>
        <p:nvSpPr>
          <p:cNvPr id="4" name="灯片编号占位符 3"/>
          <p:cNvSpPr>
            <a:spLocks noGrp="1"/>
          </p:cNvSpPr>
          <p:nvPr>
            <p:ph type="sldNum" sz="quarter" idx="10"/>
          </p:nvPr>
        </p:nvSpPr>
        <p:spPr/>
        <p:txBody>
          <a:bodyPr/>
          <a:lstStyle/>
          <a:p>
            <a:fld id="{6C87A1AC-DF8B-4EEE-B198-2060113C5B25}" type="slidenum">
              <a:rPr lang="zh-CN" altLang="en-US" smtClean="0"/>
              <a:pPr/>
              <a:t>30</a:t>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sz="1200" kern="1200" dirty="0" smtClean="0">
                <a:solidFill>
                  <a:schemeClr val="tx1"/>
                </a:solidFill>
                <a:latin typeface="+mn-lt"/>
                <a:ea typeface="+mn-ea"/>
                <a:cs typeface="+mn-cs"/>
              </a:rPr>
              <a:t>前后端分离原则，简单来讲就是前端和后端的代码分离也就是技术上做分离，我们推荐的模式是最好直接采用物理分离的方式部署，进一步促使进行更彻底的分离。不要继续以前的服务端模板技术，比如</a:t>
            </a:r>
            <a:r>
              <a:rPr lang="en-US" sz="1200" kern="1200" dirty="0" smtClean="0">
                <a:solidFill>
                  <a:schemeClr val="tx1"/>
                </a:solidFill>
                <a:latin typeface="+mn-lt"/>
                <a:ea typeface="+mn-ea"/>
                <a:cs typeface="+mn-cs"/>
              </a:rPr>
              <a:t>JSP </a:t>
            </a:r>
            <a:r>
              <a:rPr lang="zh-CN" altLang="en-US" sz="1200" kern="1200" dirty="0" smtClean="0">
                <a:solidFill>
                  <a:schemeClr val="tx1"/>
                </a:solidFill>
                <a:latin typeface="+mn-lt"/>
                <a:ea typeface="+mn-ea"/>
                <a:cs typeface="+mn-cs"/>
              </a:rPr>
              <a:t>，把</a:t>
            </a:r>
            <a:r>
              <a:rPr lang="en-US" sz="1200" kern="1200" dirty="0" smtClean="0">
                <a:solidFill>
                  <a:schemeClr val="tx1"/>
                </a:solidFill>
                <a:latin typeface="+mn-lt"/>
                <a:ea typeface="+mn-ea"/>
                <a:cs typeface="+mn-cs"/>
              </a:rPr>
              <a:t>Java JS HTML CSS </a:t>
            </a:r>
            <a:r>
              <a:rPr lang="zh-CN" altLang="en-US" sz="1200" kern="1200" dirty="0" smtClean="0">
                <a:solidFill>
                  <a:schemeClr val="tx1"/>
                </a:solidFill>
                <a:latin typeface="+mn-lt"/>
                <a:ea typeface="+mn-ea"/>
                <a:cs typeface="+mn-cs"/>
              </a:rPr>
              <a:t>都堆到一个页面里，稍复杂的页面就无法维护。这种分离模式的方式有几个好处：</a:t>
            </a:r>
          </a:p>
          <a:p>
            <a:r>
              <a:rPr lang="en-US" sz="1200" kern="1200" dirty="0" smtClean="0">
                <a:solidFill>
                  <a:schemeClr val="tx1"/>
                </a:solidFill>
                <a:latin typeface="+mn-lt"/>
                <a:ea typeface="+mn-ea"/>
                <a:cs typeface="+mn-cs"/>
              </a:rPr>
              <a:t/>
            </a:r>
            <a:br>
              <a:rPr lang="en-US" sz="1200" kern="1200" dirty="0" smtClean="0">
                <a:solidFill>
                  <a:schemeClr val="tx1"/>
                </a:solidFill>
                <a:latin typeface="+mn-lt"/>
                <a:ea typeface="+mn-ea"/>
                <a:cs typeface="+mn-cs"/>
              </a:rPr>
            </a:br>
            <a:endParaRPr lang="zh-CN" altLang="en-US" sz="1200" kern="1200" dirty="0" smtClean="0">
              <a:solidFill>
                <a:schemeClr val="tx1"/>
              </a:solidFill>
              <a:latin typeface="+mn-lt"/>
              <a:ea typeface="+mn-ea"/>
              <a:cs typeface="+mn-cs"/>
            </a:endParaRPr>
          </a:p>
          <a:p>
            <a:pPr lvl="0"/>
            <a:r>
              <a:rPr lang="zh-CN" altLang="en-US" sz="1200" kern="1200" dirty="0" smtClean="0">
                <a:solidFill>
                  <a:schemeClr val="tx1"/>
                </a:solidFill>
                <a:latin typeface="+mn-lt"/>
                <a:ea typeface="+mn-ea"/>
                <a:cs typeface="+mn-cs"/>
              </a:rPr>
              <a:t>前后端技术分离，可以由各自的专家来对各自的领域进行优化，这样前端的用户体验优化效果会更好。</a:t>
            </a:r>
          </a:p>
          <a:p>
            <a:pPr lvl="0"/>
            <a:r>
              <a:rPr lang="zh-CN" altLang="en-US" sz="1200" kern="1200" dirty="0" smtClean="0">
                <a:solidFill>
                  <a:schemeClr val="tx1"/>
                </a:solidFill>
                <a:latin typeface="+mn-lt"/>
                <a:ea typeface="+mn-ea"/>
                <a:cs typeface="+mn-cs"/>
              </a:rPr>
              <a:t>分离模式下，前后端交互界面更加清晰，就剩下了接口和模型，后端的接口简洁明了，更容易维护。</a:t>
            </a:r>
          </a:p>
          <a:p>
            <a:pPr lvl="0"/>
            <a:r>
              <a:rPr lang="zh-CN" altLang="en-US" sz="1200" kern="1200" dirty="0" smtClean="0">
                <a:solidFill>
                  <a:schemeClr val="tx1"/>
                </a:solidFill>
                <a:latin typeface="+mn-lt"/>
                <a:ea typeface="+mn-ea"/>
                <a:cs typeface="+mn-cs"/>
              </a:rPr>
              <a:t>前端多渠道集成场景更容易实现，后端服务无需变更，采用统一的数据和模型，可以支撑前端的</a:t>
            </a:r>
            <a:r>
              <a:rPr lang="en-US" sz="1200" kern="1200" dirty="0" smtClean="0">
                <a:solidFill>
                  <a:schemeClr val="tx1"/>
                </a:solidFill>
                <a:latin typeface="+mn-lt"/>
                <a:ea typeface="+mn-ea"/>
                <a:cs typeface="+mn-cs"/>
              </a:rPr>
              <a:t>web UI\ </a:t>
            </a:r>
            <a:r>
              <a:rPr lang="zh-CN" altLang="en-US" sz="1200" kern="1200" dirty="0" smtClean="0">
                <a:solidFill>
                  <a:schemeClr val="tx1"/>
                </a:solidFill>
                <a:latin typeface="+mn-lt"/>
                <a:ea typeface="+mn-ea"/>
                <a:cs typeface="+mn-cs"/>
              </a:rPr>
              <a:t>移动</a:t>
            </a:r>
            <a:r>
              <a:rPr lang="en-US" sz="1200" kern="1200" dirty="0" smtClean="0">
                <a:solidFill>
                  <a:schemeClr val="tx1"/>
                </a:solidFill>
                <a:latin typeface="+mn-lt"/>
                <a:ea typeface="+mn-ea"/>
                <a:cs typeface="+mn-cs"/>
              </a:rPr>
              <a:t>App</a:t>
            </a:r>
            <a:r>
              <a:rPr lang="zh-CN" altLang="en-US" sz="1200" kern="1200" dirty="0" smtClean="0">
                <a:solidFill>
                  <a:schemeClr val="tx1"/>
                </a:solidFill>
                <a:latin typeface="+mn-lt"/>
                <a:ea typeface="+mn-ea"/>
                <a:cs typeface="+mn-cs"/>
              </a:rPr>
              <a:t>等访问。</a:t>
            </a:r>
            <a:endParaRPr lang="zh-CN" altLang="en-US" sz="1200" kern="1200" dirty="0">
              <a:solidFill>
                <a:schemeClr val="tx1"/>
              </a:solidFill>
              <a:latin typeface="+mn-lt"/>
              <a:ea typeface="+mn-ea"/>
              <a:cs typeface="+mn-cs"/>
            </a:endParaRPr>
          </a:p>
        </p:txBody>
      </p:sp>
      <p:sp>
        <p:nvSpPr>
          <p:cNvPr id="4" name="灯片编号占位符 3"/>
          <p:cNvSpPr>
            <a:spLocks noGrp="1"/>
          </p:cNvSpPr>
          <p:nvPr>
            <p:ph type="sldNum" sz="quarter" idx="10"/>
          </p:nvPr>
        </p:nvSpPr>
        <p:spPr/>
        <p:txBody>
          <a:bodyPr/>
          <a:lstStyle/>
          <a:p>
            <a:fld id="{6C87A1AC-DF8B-4EEE-B198-2060113C5B25}" type="slidenum">
              <a:rPr lang="zh-CN" altLang="en-US" smtClean="0"/>
              <a:pPr/>
              <a:t>31</a:t>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sz="1200" kern="1200" dirty="0" smtClean="0">
                <a:solidFill>
                  <a:schemeClr val="tx1"/>
                </a:solidFill>
                <a:latin typeface="+mn-lt"/>
                <a:ea typeface="+mn-ea"/>
                <a:cs typeface="+mn-cs"/>
              </a:rPr>
              <a:t>对于无状态服务，首先说一下什么是状态：如果一个数据需要被多个服务共享，才能完成一笔交易，那么这个数据被称为状态。进而依赖这个“状态”数据的服务被称为有状态服务，反之称为无状态服务。</a:t>
            </a:r>
          </a:p>
          <a:p>
            <a:r>
              <a:rPr lang="en-US" sz="1200" kern="1200" dirty="0" smtClean="0">
                <a:solidFill>
                  <a:schemeClr val="tx1"/>
                </a:solidFill>
                <a:latin typeface="+mn-lt"/>
                <a:ea typeface="+mn-ea"/>
                <a:cs typeface="+mn-cs"/>
              </a:rPr>
              <a:t/>
            </a:r>
            <a:br>
              <a:rPr lang="en-US" sz="1200" kern="1200" dirty="0" smtClean="0">
                <a:solidFill>
                  <a:schemeClr val="tx1"/>
                </a:solidFill>
                <a:latin typeface="+mn-lt"/>
                <a:ea typeface="+mn-ea"/>
                <a:cs typeface="+mn-cs"/>
              </a:rPr>
            </a:br>
            <a:endParaRPr lang="zh-CN" altLang="en-US" sz="1200" kern="1200" dirty="0" smtClean="0">
              <a:solidFill>
                <a:schemeClr val="tx1"/>
              </a:solidFill>
              <a:latin typeface="+mn-lt"/>
              <a:ea typeface="+mn-ea"/>
              <a:cs typeface="+mn-cs"/>
            </a:endParaRPr>
          </a:p>
          <a:p>
            <a:r>
              <a:rPr lang="zh-CN" altLang="en-US" sz="1200" kern="1200" dirty="0" smtClean="0">
                <a:solidFill>
                  <a:schemeClr val="tx1"/>
                </a:solidFill>
                <a:latin typeface="+mn-lt"/>
                <a:ea typeface="+mn-ea"/>
                <a:cs typeface="+mn-cs"/>
              </a:rPr>
              <a:t>那么这个无状态服务原则并不是说在微服务架构里就不允许存在状态，表达的真实意思是要把有状态的业务服务改变为无状态的计算类服务，那么状态数据也就相应的迁移到对应的“有状态数据服务”中。</a:t>
            </a:r>
          </a:p>
          <a:p>
            <a:r>
              <a:rPr lang="en-US" sz="1200" kern="1200" dirty="0" smtClean="0">
                <a:solidFill>
                  <a:schemeClr val="tx1"/>
                </a:solidFill>
                <a:latin typeface="+mn-lt"/>
                <a:ea typeface="+mn-ea"/>
                <a:cs typeface="+mn-cs"/>
              </a:rPr>
              <a:t/>
            </a:r>
            <a:br>
              <a:rPr lang="en-US" sz="1200" kern="1200" dirty="0" smtClean="0">
                <a:solidFill>
                  <a:schemeClr val="tx1"/>
                </a:solidFill>
                <a:latin typeface="+mn-lt"/>
                <a:ea typeface="+mn-ea"/>
                <a:cs typeface="+mn-cs"/>
              </a:rPr>
            </a:br>
            <a:endParaRPr lang="zh-CN" altLang="en-US" sz="1200" kern="1200" dirty="0" smtClean="0">
              <a:solidFill>
                <a:schemeClr val="tx1"/>
              </a:solidFill>
              <a:latin typeface="+mn-lt"/>
              <a:ea typeface="+mn-ea"/>
              <a:cs typeface="+mn-cs"/>
            </a:endParaRPr>
          </a:p>
          <a:p>
            <a:r>
              <a:rPr lang="zh-CN" altLang="en-US" sz="1200" kern="1200" dirty="0" smtClean="0">
                <a:solidFill>
                  <a:schemeClr val="tx1"/>
                </a:solidFill>
                <a:latin typeface="+mn-lt"/>
                <a:ea typeface="+mn-ea"/>
                <a:cs typeface="+mn-cs"/>
              </a:rPr>
              <a:t>场景说明：例如我们以前在本地内存中建立的数据缓存、</a:t>
            </a:r>
            <a:r>
              <a:rPr lang="en-US" sz="1200" kern="1200" dirty="0" smtClean="0">
                <a:solidFill>
                  <a:schemeClr val="tx1"/>
                </a:solidFill>
                <a:latin typeface="+mn-lt"/>
                <a:ea typeface="+mn-ea"/>
                <a:cs typeface="+mn-cs"/>
              </a:rPr>
              <a:t>Session</a:t>
            </a:r>
            <a:r>
              <a:rPr lang="zh-CN" altLang="en-US" sz="1200" kern="1200" dirty="0" smtClean="0">
                <a:solidFill>
                  <a:schemeClr val="tx1"/>
                </a:solidFill>
                <a:latin typeface="+mn-lt"/>
                <a:ea typeface="+mn-ea"/>
                <a:cs typeface="+mn-cs"/>
              </a:rPr>
              <a:t>缓存，到现在的微服务架构中就应该把这些数据迁移到分布式缓存中存储，让业务服务变成一个无状态的计算节点。迁移后，就可以做到按需动态伸缩，微服务应用在运行时动态增删节点，就不再需要考虑缓存数据如何同步的问题。</a:t>
            </a:r>
            <a:endParaRPr lang="zh-CN" altLang="en-US" sz="1200" kern="1200" dirty="0">
              <a:solidFill>
                <a:schemeClr val="tx1"/>
              </a:solidFill>
              <a:latin typeface="+mn-lt"/>
              <a:ea typeface="+mn-ea"/>
              <a:cs typeface="+mn-cs"/>
            </a:endParaRPr>
          </a:p>
        </p:txBody>
      </p:sp>
      <p:sp>
        <p:nvSpPr>
          <p:cNvPr id="4" name="灯片编号占位符 3"/>
          <p:cNvSpPr>
            <a:spLocks noGrp="1"/>
          </p:cNvSpPr>
          <p:nvPr>
            <p:ph type="sldNum" sz="quarter" idx="10"/>
          </p:nvPr>
        </p:nvSpPr>
        <p:spPr/>
        <p:txBody>
          <a:bodyPr/>
          <a:lstStyle/>
          <a:p>
            <a:fld id="{6C87A1AC-DF8B-4EEE-B198-2060113C5B25}" type="slidenum">
              <a:rPr lang="zh-CN" altLang="en-US" smtClean="0"/>
              <a:pPr/>
              <a:t>32</a:t>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lvl="0"/>
            <a:r>
              <a:rPr lang="zh-CN" altLang="en-US" sz="1200" kern="1200" dirty="0" smtClean="0">
                <a:solidFill>
                  <a:schemeClr val="tx1"/>
                </a:solidFill>
                <a:latin typeface="+mn-lt"/>
                <a:ea typeface="+mn-ea"/>
                <a:cs typeface="+mn-cs"/>
              </a:rPr>
              <a:t>无状态协议</a:t>
            </a:r>
            <a:r>
              <a:rPr lang="en-US" sz="1200" kern="1200" dirty="0" smtClean="0">
                <a:solidFill>
                  <a:schemeClr val="tx1"/>
                </a:solidFill>
                <a:latin typeface="+mn-lt"/>
                <a:ea typeface="+mn-ea"/>
                <a:cs typeface="+mn-cs"/>
              </a:rPr>
              <a:t>HTTP</a:t>
            </a:r>
            <a:r>
              <a:rPr lang="zh-CN" altLang="en-US" sz="1200" kern="1200" dirty="0" smtClean="0">
                <a:solidFill>
                  <a:schemeClr val="tx1"/>
                </a:solidFill>
                <a:latin typeface="+mn-lt"/>
                <a:ea typeface="+mn-ea"/>
                <a:cs typeface="+mn-cs"/>
              </a:rPr>
              <a:t>，具备先天优势，扩展能力很强。例如需要安全加密是，有现成的成熟方案</a:t>
            </a:r>
            <a:r>
              <a:rPr lang="en-US" sz="1200" kern="1200" dirty="0" smtClean="0">
                <a:solidFill>
                  <a:schemeClr val="tx1"/>
                </a:solidFill>
                <a:latin typeface="+mn-lt"/>
                <a:ea typeface="+mn-ea"/>
                <a:cs typeface="+mn-cs"/>
              </a:rPr>
              <a:t>HTTPS</a:t>
            </a:r>
            <a:r>
              <a:rPr lang="zh-CN" altLang="en-US" sz="1200" kern="1200" dirty="0" smtClean="0">
                <a:solidFill>
                  <a:schemeClr val="tx1"/>
                </a:solidFill>
                <a:latin typeface="+mn-lt"/>
                <a:ea typeface="+mn-ea"/>
                <a:cs typeface="+mn-cs"/>
              </a:rPr>
              <a:t>可用。</a:t>
            </a:r>
          </a:p>
          <a:p>
            <a:pPr lvl="0"/>
            <a:r>
              <a:rPr lang="en-US" sz="1200" kern="1200" dirty="0" smtClean="0">
                <a:solidFill>
                  <a:schemeClr val="tx1"/>
                </a:solidFill>
                <a:latin typeface="+mn-lt"/>
                <a:ea typeface="+mn-ea"/>
                <a:cs typeface="+mn-cs"/>
              </a:rPr>
              <a:t>JSON </a:t>
            </a:r>
            <a:r>
              <a:rPr lang="zh-CN" altLang="en-US" sz="1200" kern="1200" dirty="0" smtClean="0">
                <a:solidFill>
                  <a:schemeClr val="tx1"/>
                </a:solidFill>
                <a:latin typeface="+mn-lt"/>
                <a:ea typeface="+mn-ea"/>
                <a:cs typeface="+mn-cs"/>
              </a:rPr>
              <a:t>报文序列化，轻量简单，人与机器均可读，学习成本低，搜索引擎友好。</a:t>
            </a:r>
          </a:p>
          <a:p>
            <a:pPr lvl="0"/>
            <a:r>
              <a:rPr lang="zh-CN" altLang="en-US" sz="1200" kern="1200" dirty="0" smtClean="0">
                <a:solidFill>
                  <a:schemeClr val="tx1"/>
                </a:solidFill>
                <a:latin typeface="+mn-lt"/>
                <a:ea typeface="+mn-ea"/>
                <a:cs typeface="+mn-cs"/>
              </a:rPr>
              <a:t>语言无关，各大热门语言都提供成熟的</a:t>
            </a:r>
            <a:r>
              <a:rPr lang="en-US" sz="1200" kern="1200" dirty="0" smtClean="0">
                <a:solidFill>
                  <a:schemeClr val="tx1"/>
                </a:solidFill>
                <a:latin typeface="+mn-lt"/>
                <a:ea typeface="+mn-ea"/>
                <a:cs typeface="+mn-cs"/>
              </a:rPr>
              <a:t>Restful API</a:t>
            </a:r>
            <a:r>
              <a:rPr lang="zh-CN" altLang="en-US" sz="1200" kern="1200" dirty="0" smtClean="0">
                <a:solidFill>
                  <a:schemeClr val="tx1"/>
                </a:solidFill>
                <a:latin typeface="+mn-lt"/>
                <a:ea typeface="+mn-ea"/>
                <a:cs typeface="+mn-cs"/>
              </a:rPr>
              <a:t>框架，相对其他的一些</a:t>
            </a:r>
            <a:r>
              <a:rPr lang="en-US" sz="1200" kern="1200" dirty="0" smtClean="0">
                <a:solidFill>
                  <a:schemeClr val="tx1"/>
                </a:solidFill>
                <a:latin typeface="+mn-lt"/>
                <a:ea typeface="+mn-ea"/>
                <a:cs typeface="+mn-cs"/>
              </a:rPr>
              <a:t>RPC</a:t>
            </a:r>
            <a:r>
              <a:rPr lang="zh-CN" altLang="en-US" sz="1200" kern="1200" dirty="0" smtClean="0">
                <a:solidFill>
                  <a:schemeClr val="tx1"/>
                </a:solidFill>
                <a:latin typeface="+mn-lt"/>
                <a:ea typeface="+mn-ea"/>
                <a:cs typeface="+mn-cs"/>
              </a:rPr>
              <a:t>框架生态更完善。</a:t>
            </a:r>
          </a:p>
          <a:p>
            <a:r>
              <a:rPr lang="en-US" sz="1200" kern="1200" dirty="0" smtClean="0">
                <a:solidFill>
                  <a:schemeClr val="tx1"/>
                </a:solidFill>
                <a:latin typeface="+mn-lt"/>
                <a:ea typeface="+mn-ea"/>
                <a:cs typeface="+mn-cs"/>
              </a:rPr>
              <a:t> </a:t>
            </a:r>
            <a:endParaRPr lang="zh-CN" altLang="en-US" sz="1200" kern="1200" dirty="0" smtClean="0">
              <a:solidFill>
                <a:schemeClr val="tx1"/>
              </a:solidFill>
              <a:latin typeface="+mn-lt"/>
              <a:ea typeface="+mn-ea"/>
              <a:cs typeface="+mn-cs"/>
            </a:endParaRPr>
          </a:p>
          <a:p>
            <a:r>
              <a:rPr lang="zh-CN" altLang="en-US" sz="1200" kern="1200" dirty="0" smtClean="0">
                <a:solidFill>
                  <a:schemeClr val="tx1"/>
                </a:solidFill>
                <a:latin typeface="+mn-lt"/>
                <a:ea typeface="+mn-ea"/>
                <a:cs typeface="+mn-cs"/>
              </a:rPr>
              <a:t>当然在有些特殊业务场景下，也需要采用其他的</a:t>
            </a:r>
            <a:r>
              <a:rPr lang="en-US" sz="1200" kern="1200" dirty="0" smtClean="0">
                <a:solidFill>
                  <a:schemeClr val="tx1"/>
                </a:solidFill>
                <a:latin typeface="+mn-lt"/>
                <a:ea typeface="+mn-ea"/>
                <a:cs typeface="+mn-cs"/>
              </a:rPr>
              <a:t>RPC</a:t>
            </a:r>
            <a:r>
              <a:rPr lang="zh-CN" altLang="en-US" sz="1200" kern="1200" dirty="0" smtClean="0">
                <a:solidFill>
                  <a:schemeClr val="tx1"/>
                </a:solidFill>
                <a:latin typeface="+mn-lt"/>
                <a:ea typeface="+mn-ea"/>
                <a:cs typeface="+mn-cs"/>
              </a:rPr>
              <a:t>框架，如</a:t>
            </a:r>
            <a:r>
              <a:rPr lang="en-US" sz="1200" kern="1200" dirty="0" smtClean="0">
                <a:solidFill>
                  <a:schemeClr val="tx1"/>
                </a:solidFill>
                <a:latin typeface="+mn-lt"/>
                <a:ea typeface="+mn-ea"/>
                <a:cs typeface="+mn-cs"/>
              </a:rPr>
              <a:t>thrift</a:t>
            </a:r>
            <a:r>
              <a:rPr lang="zh-CN" altLang="en-US" sz="1200" kern="1200" dirty="0" smtClean="0">
                <a:solidFill>
                  <a:schemeClr val="tx1"/>
                </a:solidFill>
                <a:latin typeface="+mn-lt"/>
                <a:ea typeface="+mn-ea"/>
                <a:cs typeface="+mn-cs"/>
              </a:rPr>
              <a:t>、</a:t>
            </a:r>
            <a:r>
              <a:rPr lang="en-US" sz="1200" kern="1200" dirty="0" err="1" smtClean="0">
                <a:solidFill>
                  <a:schemeClr val="tx1"/>
                </a:solidFill>
                <a:latin typeface="+mn-lt"/>
                <a:ea typeface="+mn-ea"/>
                <a:cs typeface="+mn-cs"/>
              </a:rPr>
              <a:t>avro-rpc</a:t>
            </a:r>
            <a:r>
              <a:rPr lang="zh-CN" altLang="en-US" sz="1200" kern="1200" dirty="0" smtClean="0">
                <a:solidFill>
                  <a:schemeClr val="tx1"/>
                </a:solidFill>
                <a:latin typeface="+mn-lt"/>
                <a:ea typeface="+mn-ea"/>
                <a:cs typeface="+mn-cs"/>
              </a:rPr>
              <a:t>、</a:t>
            </a:r>
            <a:r>
              <a:rPr lang="en-US" sz="1200" kern="1200" dirty="0" err="1" smtClean="0">
                <a:solidFill>
                  <a:schemeClr val="tx1"/>
                </a:solidFill>
                <a:latin typeface="+mn-lt"/>
                <a:ea typeface="+mn-ea"/>
                <a:cs typeface="+mn-cs"/>
              </a:rPr>
              <a:t>grpc</a:t>
            </a:r>
            <a:r>
              <a:rPr lang="zh-CN" altLang="en-US" sz="1200" kern="1200" dirty="0" smtClean="0">
                <a:solidFill>
                  <a:schemeClr val="tx1"/>
                </a:solidFill>
                <a:latin typeface="+mn-lt"/>
                <a:ea typeface="+mn-ea"/>
                <a:cs typeface="+mn-cs"/>
              </a:rPr>
              <a:t>。但绝大多数情况下</a:t>
            </a:r>
            <a:r>
              <a:rPr lang="en-US" sz="1200" kern="1200" dirty="0" smtClean="0">
                <a:solidFill>
                  <a:schemeClr val="tx1"/>
                </a:solidFill>
                <a:latin typeface="+mn-lt"/>
                <a:ea typeface="+mn-ea"/>
                <a:cs typeface="+mn-cs"/>
              </a:rPr>
              <a:t>Restful</a:t>
            </a:r>
            <a:r>
              <a:rPr lang="zh-CN" altLang="en-US" sz="1200" kern="1200" dirty="0" smtClean="0">
                <a:solidFill>
                  <a:schemeClr val="tx1"/>
                </a:solidFill>
                <a:latin typeface="+mn-lt"/>
                <a:ea typeface="+mn-ea"/>
                <a:cs typeface="+mn-cs"/>
              </a:rPr>
              <a:t>就足够用了。</a:t>
            </a:r>
          </a:p>
          <a:p>
            <a:r>
              <a:rPr lang="en-US" sz="1200" kern="1200" dirty="0" smtClean="0">
                <a:solidFill>
                  <a:schemeClr val="tx1"/>
                </a:solidFill>
                <a:latin typeface="+mn-lt"/>
                <a:ea typeface="+mn-ea"/>
                <a:cs typeface="+mn-cs"/>
              </a:rPr>
              <a:t> </a:t>
            </a:r>
            <a:endParaRPr lang="zh-CN" altLang="en-US" sz="1200" kern="1200" dirty="0" smtClean="0">
              <a:solidFill>
                <a:schemeClr val="tx1"/>
              </a:solidFill>
              <a:latin typeface="+mn-lt"/>
              <a:ea typeface="+mn-ea"/>
              <a:cs typeface="+mn-cs"/>
            </a:endParaRPr>
          </a:p>
          <a:p>
            <a:endParaRPr lang="zh-CN" altLang="en-US" sz="1200" kern="1200" dirty="0">
              <a:solidFill>
                <a:schemeClr val="tx1"/>
              </a:solidFill>
              <a:latin typeface="+mn-lt"/>
              <a:ea typeface="+mn-ea"/>
              <a:cs typeface="+mn-cs"/>
            </a:endParaRPr>
          </a:p>
        </p:txBody>
      </p:sp>
      <p:sp>
        <p:nvSpPr>
          <p:cNvPr id="4" name="灯片编号占位符 3"/>
          <p:cNvSpPr>
            <a:spLocks noGrp="1"/>
          </p:cNvSpPr>
          <p:nvPr>
            <p:ph type="sldNum" sz="quarter" idx="10"/>
          </p:nvPr>
        </p:nvSpPr>
        <p:spPr/>
        <p:txBody>
          <a:bodyPr/>
          <a:lstStyle/>
          <a:p>
            <a:fld id="{6C87A1AC-DF8B-4EEE-B198-2060113C5B25}" type="slidenum">
              <a:rPr lang="zh-CN" altLang="en-US" smtClean="0"/>
              <a:pPr/>
              <a:t>33</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6C87A1AC-DF8B-4EEE-B198-2060113C5B25}" type="slidenum">
              <a:rPr lang="zh-CN" altLang="en-US" smtClean="0"/>
              <a:pPr/>
              <a:t>7</a:t>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sz="1200" kern="1200" dirty="0">
              <a:solidFill>
                <a:schemeClr val="tx1"/>
              </a:solidFill>
              <a:latin typeface="+mn-lt"/>
              <a:ea typeface="+mn-ea"/>
              <a:cs typeface="+mn-cs"/>
            </a:endParaRPr>
          </a:p>
        </p:txBody>
      </p:sp>
      <p:sp>
        <p:nvSpPr>
          <p:cNvPr id="4" name="灯片编号占位符 3"/>
          <p:cNvSpPr>
            <a:spLocks noGrp="1"/>
          </p:cNvSpPr>
          <p:nvPr>
            <p:ph type="sldNum" sz="quarter" idx="10"/>
          </p:nvPr>
        </p:nvSpPr>
        <p:spPr/>
        <p:txBody>
          <a:bodyPr/>
          <a:lstStyle/>
          <a:p>
            <a:fld id="{6C87A1AC-DF8B-4EEE-B198-2060113C5B25}" type="slidenum">
              <a:rPr lang="zh-CN" altLang="en-US" smtClean="0"/>
              <a:pPr/>
              <a:t>34</a:t>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sz="1200" kern="1200" dirty="0">
              <a:solidFill>
                <a:schemeClr val="tx1"/>
              </a:solidFill>
              <a:latin typeface="+mn-lt"/>
              <a:ea typeface="+mn-ea"/>
              <a:cs typeface="+mn-cs"/>
            </a:endParaRPr>
          </a:p>
        </p:txBody>
      </p:sp>
      <p:sp>
        <p:nvSpPr>
          <p:cNvPr id="4" name="灯片编号占位符 3"/>
          <p:cNvSpPr>
            <a:spLocks noGrp="1"/>
          </p:cNvSpPr>
          <p:nvPr>
            <p:ph type="sldNum" sz="quarter" idx="10"/>
          </p:nvPr>
        </p:nvSpPr>
        <p:spPr/>
        <p:txBody>
          <a:bodyPr/>
          <a:lstStyle/>
          <a:p>
            <a:fld id="{6C87A1AC-DF8B-4EEE-B198-2060113C5B25}" type="slidenum">
              <a:rPr lang="zh-CN" altLang="en-US" smtClean="0"/>
              <a:pPr/>
              <a:t>35</a:t>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sz="1200" kern="1200" dirty="0">
              <a:solidFill>
                <a:schemeClr val="tx1"/>
              </a:solidFill>
              <a:latin typeface="+mn-lt"/>
              <a:ea typeface="+mn-ea"/>
              <a:cs typeface="+mn-cs"/>
            </a:endParaRPr>
          </a:p>
        </p:txBody>
      </p:sp>
      <p:sp>
        <p:nvSpPr>
          <p:cNvPr id="4" name="灯片编号占位符 3"/>
          <p:cNvSpPr>
            <a:spLocks noGrp="1"/>
          </p:cNvSpPr>
          <p:nvPr>
            <p:ph type="sldNum" sz="quarter" idx="10"/>
          </p:nvPr>
        </p:nvSpPr>
        <p:spPr/>
        <p:txBody>
          <a:bodyPr/>
          <a:lstStyle/>
          <a:p>
            <a:fld id="{6C87A1AC-DF8B-4EEE-B198-2060113C5B25}" type="slidenum">
              <a:rPr lang="zh-CN" altLang="en-US" smtClean="0"/>
              <a:pPr/>
              <a:t>36</a:t>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sz="1200" kern="1200" dirty="0">
              <a:solidFill>
                <a:schemeClr val="tx1"/>
              </a:solidFill>
              <a:latin typeface="+mn-lt"/>
              <a:ea typeface="+mn-ea"/>
              <a:cs typeface="+mn-cs"/>
            </a:endParaRPr>
          </a:p>
        </p:txBody>
      </p:sp>
      <p:sp>
        <p:nvSpPr>
          <p:cNvPr id="4" name="灯片编号占位符 3"/>
          <p:cNvSpPr>
            <a:spLocks noGrp="1"/>
          </p:cNvSpPr>
          <p:nvPr>
            <p:ph type="sldNum" sz="quarter" idx="10"/>
          </p:nvPr>
        </p:nvSpPr>
        <p:spPr/>
        <p:txBody>
          <a:bodyPr/>
          <a:lstStyle/>
          <a:p>
            <a:fld id="{6C87A1AC-DF8B-4EEE-B198-2060113C5B25}" type="slidenum">
              <a:rPr lang="zh-CN" altLang="en-US" smtClean="0"/>
              <a:pPr/>
              <a:t>37</a:t>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t>比如提供文档管理、服务治理、服务模拟的工具和框架； </a:t>
            </a:r>
            <a:endParaRPr lang="en-US" altLang="zh-CN" sz="120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t>实现统一认证、统一配置、统一日志框架、分布式汇总分析； 采用全局事务方案、采用异步模拟同步；搭建持续集成平台、统一监控平台等等。</a:t>
            </a:r>
            <a:endParaRPr kumimoji="0" lang="zh-CN" altLang="en-US" sz="1200" b="0" i="0" u="none" strike="noStrike" kern="0" cap="none" spc="0" normalizeH="0" baseline="0" noProof="0" dirty="0" smtClean="0">
              <a:ln>
                <a:noFill/>
              </a:ln>
              <a:solidFill>
                <a:schemeClr val="tx1"/>
              </a:solidFill>
              <a:effectLst/>
              <a:uLnTx/>
              <a:uFillTx/>
              <a:latin typeface="+mn-lt"/>
              <a:ea typeface="宋体" pitchFamily="2" charset="-122"/>
            </a:endParaRPr>
          </a:p>
          <a:p>
            <a:endParaRPr lang="zh-CN" altLang="en-US" sz="1200" kern="1200" dirty="0">
              <a:solidFill>
                <a:schemeClr val="tx1"/>
              </a:solidFill>
              <a:latin typeface="+mn-lt"/>
              <a:ea typeface="+mn-ea"/>
              <a:cs typeface="+mn-cs"/>
            </a:endParaRPr>
          </a:p>
        </p:txBody>
      </p:sp>
      <p:sp>
        <p:nvSpPr>
          <p:cNvPr id="4" name="灯片编号占位符 3"/>
          <p:cNvSpPr>
            <a:spLocks noGrp="1"/>
          </p:cNvSpPr>
          <p:nvPr>
            <p:ph type="sldNum" sz="quarter" idx="10"/>
          </p:nvPr>
        </p:nvSpPr>
        <p:spPr/>
        <p:txBody>
          <a:bodyPr/>
          <a:lstStyle/>
          <a:p>
            <a:fld id="{6C87A1AC-DF8B-4EEE-B198-2060113C5B25}" type="slidenum">
              <a:rPr lang="zh-CN" altLang="en-US" smtClean="0"/>
              <a:pPr/>
              <a:t>38</a:t>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sz="1200" kern="1200" dirty="0">
              <a:solidFill>
                <a:schemeClr val="tx1"/>
              </a:solidFill>
              <a:latin typeface="+mn-lt"/>
              <a:ea typeface="+mn-ea"/>
              <a:cs typeface="+mn-cs"/>
            </a:endParaRPr>
          </a:p>
        </p:txBody>
      </p:sp>
      <p:sp>
        <p:nvSpPr>
          <p:cNvPr id="4" name="灯片编号占位符 3"/>
          <p:cNvSpPr>
            <a:spLocks noGrp="1"/>
          </p:cNvSpPr>
          <p:nvPr>
            <p:ph type="sldNum" sz="quarter" idx="10"/>
          </p:nvPr>
        </p:nvSpPr>
        <p:spPr/>
        <p:txBody>
          <a:bodyPr/>
          <a:lstStyle/>
          <a:p>
            <a:fld id="{6C87A1AC-DF8B-4EEE-B198-2060113C5B25}" type="slidenum">
              <a:rPr lang="zh-CN" altLang="en-US" smtClean="0"/>
              <a:pPr/>
              <a:t>39</a:t>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sz="1200" kern="1200" dirty="0">
              <a:solidFill>
                <a:schemeClr val="tx1"/>
              </a:solidFill>
              <a:latin typeface="+mn-lt"/>
              <a:ea typeface="+mn-ea"/>
              <a:cs typeface="+mn-cs"/>
            </a:endParaRPr>
          </a:p>
        </p:txBody>
      </p:sp>
      <p:sp>
        <p:nvSpPr>
          <p:cNvPr id="4" name="灯片编号占位符 3"/>
          <p:cNvSpPr>
            <a:spLocks noGrp="1"/>
          </p:cNvSpPr>
          <p:nvPr>
            <p:ph type="sldNum" sz="quarter" idx="10"/>
          </p:nvPr>
        </p:nvSpPr>
        <p:spPr/>
        <p:txBody>
          <a:bodyPr/>
          <a:lstStyle/>
          <a:p>
            <a:fld id="{6C87A1AC-DF8B-4EEE-B198-2060113C5B25}" type="slidenum">
              <a:rPr lang="zh-CN" altLang="en-US" smtClean="0"/>
              <a:pPr/>
              <a:t>40</a:t>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sz="1200" kern="1200" dirty="0">
              <a:solidFill>
                <a:schemeClr val="tx1"/>
              </a:solidFill>
              <a:latin typeface="+mn-lt"/>
              <a:ea typeface="+mn-ea"/>
              <a:cs typeface="+mn-cs"/>
            </a:endParaRPr>
          </a:p>
        </p:txBody>
      </p:sp>
      <p:sp>
        <p:nvSpPr>
          <p:cNvPr id="4" name="灯片编号占位符 3"/>
          <p:cNvSpPr>
            <a:spLocks noGrp="1"/>
          </p:cNvSpPr>
          <p:nvPr>
            <p:ph type="sldNum" sz="quarter" idx="10"/>
          </p:nvPr>
        </p:nvSpPr>
        <p:spPr/>
        <p:txBody>
          <a:bodyPr/>
          <a:lstStyle/>
          <a:p>
            <a:fld id="{6C87A1AC-DF8B-4EEE-B198-2060113C5B25}" type="slidenum">
              <a:rPr lang="zh-CN" altLang="en-US" smtClean="0"/>
              <a:pPr/>
              <a:t>41</a:t>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sz="1200" kern="1200" dirty="0">
              <a:solidFill>
                <a:schemeClr val="tx1"/>
              </a:solidFill>
              <a:latin typeface="+mn-lt"/>
              <a:ea typeface="+mn-ea"/>
              <a:cs typeface="+mn-cs"/>
            </a:endParaRPr>
          </a:p>
        </p:txBody>
      </p:sp>
      <p:sp>
        <p:nvSpPr>
          <p:cNvPr id="4" name="灯片编号占位符 3"/>
          <p:cNvSpPr>
            <a:spLocks noGrp="1"/>
          </p:cNvSpPr>
          <p:nvPr>
            <p:ph type="sldNum" sz="quarter" idx="10"/>
          </p:nvPr>
        </p:nvSpPr>
        <p:spPr/>
        <p:txBody>
          <a:bodyPr/>
          <a:lstStyle/>
          <a:p>
            <a:fld id="{6C87A1AC-DF8B-4EEE-B198-2060113C5B25}" type="slidenum">
              <a:rPr lang="zh-CN" altLang="en-US" smtClean="0"/>
              <a:pPr/>
              <a:t>42</a:t>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sz="1200" kern="1200" dirty="0">
              <a:solidFill>
                <a:schemeClr val="tx1"/>
              </a:solidFill>
              <a:latin typeface="+mn-lt"/>
              <a:ea typeface="+mn-ea"/>
              <a:cs typeface="+mn-cs"/>
            </a:endParaRPr>
          </a:p>
        </p:txBody>
      </p:sp>
      <p:sp>
        <p:nvSpPr>
          <p:cNvPr id="4" name="灯片编号占位符 3"/>
          <p:cNvSpPr>
            <a:spLocks noGrp="1"/>
          </p:cNvSpPr>
          <p:nvPr>
            <p:ph type="sldNum" sz="quarter" idx="10"/>
          </p:nvPr>
        </p:nvSpPr>
        <p:spPr/>
        <p:txBody>
          <a:bodyPr/>
          <a:lstStyle/>
          <a:p>
            <a:fld id="{6C87A1AC-DF8B-4EEE-B198-2060113C5B25}" type="slidenum">
              <a:rPr lang="zh-CN" altLang="en-US" smtClean="0"/>
              <a:pPr/>
              <a:t>43</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6C87A1AC-DF8B-4EEE-B198-2060113C5B25}" type="slidenum">
              <a:rPr lang="zh-CN" altLang="en-US" smtClean="0"/>
              <a:pPr/>
              <a:t>8</a:t>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sz="1200" kern="1200" dirty="0">
              <a:solidFill>
                <a:schemeClr val="tx1"/>
              </a:solidFill>
              <a:latin typeface="+mn-lt"/>
              <a:ea typeface="+mn-ea"/>
              <a:cs typeface="+mn-cs"/>
            </a:endParaRPr>
          </a:p>
        </p:txBody>
      </p:sp>
      <p:sp>
        <p:nvSpPr>
          <p:cNvPr id="4" name="灯片编号占位符 3"/>
          <p:cNvSpPr>
            <a:spLocks noGrp="1"/>
          </p:cNvSpPr>
          <p:nvPr>
            <p:ph type="sldNum" sz="quarter" idx="10"/>
          </p:nvPr>
        </p:nvSpPr>
        <p:spPr/>
        <p:txBody>
          <a:bodyPr/>
          <a:lstStyle/>
          <a:p>
            <a:fld id="{6C87A1AC-DF8B-4EEE-B198-2060113C5B25}" type="slidenum">
              <a:rPr lang="zh-CN" altLang="en-US" smtClean="0"/>
              <a:pPr/>
              <a:t>44</a:t>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sz="1200" b="0" i="0" kern="1200" dirty="0" smtClean="0">
                <a:solidFill>
                  <a:schemeClr val="tx1"/>
                </a:solidFill>
                <a:latin typeface="+mn-lt"/>
                <a:ea typeface="+mn-ea"/>
                <a:cs typeface="+mn-cs"/>
              </a:rPr>
              <a:t>阿里巴巴公司开源的一个高性能优秀的</a:t>
            </a:r>
            <a:r>
              <a:rPr lang="zh-CN" altLang="en-US" sz="1200" b="0" i="0" u="none" strike="noStrike" kern="1200" dirty="0" smtClean="0">
                <a:solidFill>
                  <a:schemeClr val="tx1"/>
                </a:solidFill>
                <a:latin typeface="+mn-lt"/>
                <a:ea typeface="+mn-ea"/>
                <a:cs typeface="+mn-cs"/>
                <a:hlinkClick r:id="rId3"/>
              </a:rPr>
              <a:t>服务框架</a:t>
            </a:r>
            <a:r>
              <a:rPr lang="zh-CN" altLang="en-US" sz="1200" b="0" i="0" kern="1200" dirty="0" smtClean="0">
                <a:solidFill>
                  <a:schemeClr val="tx1"/>
                </a:solidFill>
                <a:latin typeface="+mn-lt"/>
                <a:ea typeface="+mn-ea"/>
                <a:cs typeface="+mn-cs"/>
              </a:rPr>
              <a:t>，使得应用可通过高性能的 </a:t>
            </a:r>
            <a:r>
              <a:rPr lang="en-US" altLang="zh-CN" sz="1200" b="0" i="0" kern="1200" dirty="0" smtClean="0">
                <a:solidFill>
                  <a:schemeClr val="tx1"/>
                </a:solidFill>
                <a:latin typeface="+mn-lt"/>
                <a:ea typeface="+mn-ea"/>
                <a:cs typeface="+mn-cs"/>
              </a:rPr>
              <a:t>RPC </a:t>
            </a:r>
            <a:r>
              <a:rPr lang="zh-CN" altLang="en-US" sz="1200" b="0" i="0" kern="1200" dirty="0" smtClean="0">
                <a:solidFill>
                  <a:schemeClr val="tx1"/>
                </a:solidFill>
                <a:latin typeface="+mn-lt"/>
                <a:ea typeface="+mn-ea"/>
                <a:cs typeface="+mn-cs"/>
              </a:rPr>
              <a:t>实现服务的输出和输入功能，</a:t>
            </a:r>
            <a:endParaRPr lang="en-US" altLang="zh-CN" sz="1200" b="0" i="0" kern="1200" dirty="0" smtClean="0">
              <a:solidFill>
                <a:schemeClr val="tx1"/>
              </a:solidFill>
              <a:latin typeface="+mn-lt"/>
              <a:ea typeface="+mn-ea"/>
              <a:cs typeface="+mn-cs"/>
            </a:endParaRPr>
          </a:p>
          <a:p>
            <a:r>
              <a:rPr lang="zh-CN" altLang="en-US" sz="1200" b="0" i="0" kern="1200" dirty="0" smtClean="0">
                <a:solidFill>
                  <a:schemeClr val="tx1"/>
                </a:solidFill>
                <a:latin typeface="+mn-lt"/>
                <a:ea typeface="+mn-ea"/>
                <a:cs typeface="+mn-cs"/>
              </a:rPr>
              <a:t>主要核心部件</a:t>
            </a:r>
          </a:p>
          <a:p>
            <a:r>
              <a:rPr lang="zh-CN" altLang="en-US" sz="1200" b="0" i="0" u="none" strike="noStrike" kern="1200" dirty="0" smtClean="0">
                <a:solidFill>
                  <a:schemeClr val="tx1"/>
                </a:solidFill>
                <a:latin typeface="+mn-lt"/>
                <a:ea typeface="+mn-ea"/>
                <a:cs typeface="+mn-cs"/>
              </a:rPr>
              <a:t>编辑</a:t>
            </a:r>
            <a:endParaRPr lang="zh-CN" altLang="en-US" sz="1200" b="0" i="0" kern="1200" dirty="0" smtClean="0">
              <a:solidFill>
                <a:schemeClr val="tx1"/>
              </a:solidFill>
              <a:latin typeface="+mn-lt"/>
              <a:ea typeface="+mn-ea"/>
              <a:cs typeface="+mn-cs"/>
            </a:endParaRPr>
          </a:p>
          <a:p>
            <a:r>
              <a:rPr lang="en-US" sz="1200" b="1" i="0" kern="1200" dirty="0" err="1" smtClean="0">
                <a:solidFill>
                  <a:schemeClr val="tx1"/>
                </a:solidFill>
                <a:latin typeface="+mn-lt"/>
                <a:ea typeface="+mn-ea"/>
                <a:cs typeface="+mn-cs"/>
              </a:rPr>
              <a:t>Remoting</a:t>
            </a:r>
            <a:r>
              <a:rPr lang="en-US" sz="1200" b="1" i="0" kern="1200" dirty="0" smtClean="0">
                <a:solidFill>
                  <a:schemeClr val="tx1"/>
                </a:solidFill>
                <a:latin typeface="+mn-lt"/>
                <a:ea typeface="+mn-ea"/>
                <a:cs typeface="+mn-cs"/>
              </a:rPr>
              <a:t>:</a:t>
            </a:r>
            <a:r>
              <a:rPr lang="en-US" sz="1200" b="0" i="0" kern="1200" dirty="0" smtClean="0">
                <a:solidFill>
                  <a:schemeClr val="tx1"/>
                </a:solidFill>
                <a:latin typeface="+mn-lt"/>
                <a:ea typeface="+mn-ea"/>
                <a:cs typeface="+mn-cs"/>
              </a:rPr>
              <a:t> </a:t>
            </a:r>
            <a:r>
              <a:rPr lang="zh-CN" altLang="en-US" sz="1200" b="0" i="0" kern="1200" dirty="0" smtClean="0">
                <a:solidFill>
                  <a:schemeClr val="tx1"/>
                </a:solidFill>
                <a:latin typeface="+mn-lt"/>
                <a:ea typeface="+mn-ea"/>
                <a:cs typeface="+mn-cs"/>
              </a:rPr>
              <a:t>网络通信框架，实现了 </a:t>
            </a:r>
            <a:r>
              <a:rPr lang="en-US" sz="1200" b="0" i="0" kern="1200" dirty="0" smtClean="0">
                <a:solidFill>
                  <a:schemeClr val="tx1"/>
                </a:solidFill>
                <a:latin typeface="+mn-lt"/>
                <a:ea typeface="+mn-ea"/>
                <a:cs typeface="+mn-cs"/>
              </a:rPr>
              <a:t>sync-over-</a:t>
            </a:r>
            <a:r>
              <a:rPr lang="en-US" sz="1200" b="0" i="0" kern="1200" dirty="0" err="1" smtClean="0">
                <a:solidFill>
                  <a:schemeClr val="tx1"/>
                </a:solidFill>
                <a:latin typeface="+mn-lt"/>
                <a:ea typeface="+mn-ea"/>
                <a:cs typeface="+mn-cs"/>
              </a:rPr>
              <a:t>async</a:t>
            </a:r>
            <a:r>
              <a:rPr lang="en-US" sz="1200" b="0" i="0" kern="1200" dirty="0" smtClean="0">
                <a:solidFill>
                  <a:schemeClr val="tx1"/>
                </a:solidFill>
                <a:latin typeface="+mn-lt"/>
                <a:ea typeface="+mn-ea"/>
                <a:cs typeface="+mn-cs"/>
              </a:rPr>
              <a:t> </a:t>
            </a:r>
            <a:r>
              <a:rPr lang="zh-CN" altLang="en-US" sz="1200" b="0" i="0" kern="1200" dirty="0" smtClean="0">
                <a:solidFill>
                  <a:schemeClr val="tx1"/>
                </a:solidFill>
                <a:latin typeface="+mn-lt"/>
                <a:ea typeface="+mn-ea"/>
                <a:cs typeface="+mn-cs"/>
              </a:rPr>
              <a:t>和</a:t>
            </a:r>
            <a:r>
              <a:rPr lang="en-US" sz="1200" b="0" i="0" kern="1200" dirty="0" smtClean="0">
                <a:solidFill>
                  <a:schemeClr val="tx1"/>
                </a:solidFill>
                <a:latin typeface="+mn-lt"/>
                <a:ea typeface="+mn-ea"/>
                <a:cs typeface="+mn-cs"/>
              </a:rPr>
              <a:t>Logo</a:t>
            </a:r>
          </a:p>
          <a:p>
            <a:r>
              <a:rPr lang="en-US" sz="1200" b="0" i="0" kern="1200" dirty="0" smtClean="0">
                <a:solidFill>
                  <a:schemeClr val="tx1"/>
                </a:solidFill>
                <a:latin typeface="+mn-lt"/>
                <a:ea typeface="+mn-ea"/>
                <a:cs typeface="+mn-cs"/>
              </a:rPr>
              <a:t> request-response </a:t>
            </a:r>
            <a:r>
              <a:rPr lang="zh-CN" altLang="en-US" sz="1200" b="0" i="0" kern="1200" dirty="0" smtClean="0">
                <a:solidFill>
                  <a:schemeClr val="tx1"/>
                </a:solidFill>
                <a:latin typeface="+mn-lt"/>
                <a:ea typeface="+mn-ea"/>
                <a:cs typeface="+mn-cs"/>
              </a:rPr>
              <a:t>消息机制</a:t>
            </a:r>
            <a:r>
              <a:rPr lang="en-US" altLang="zh-CN" sz="1200" b="0" i="0" kern="1200" dirty="0" smtClean="0">
                <a:solidFill>
                  <a:schemeClr val="tx1"/>
                </a:solidFill>
                <a:latin typeface="+mn-lt"/>
                <a:ea typeface="+mn-ea"/>
                <a:cs typeface="+mn-cs"/>
              </a:rPr>
              <a:t>.</a:t>
            </a:r>
          </a:p>
          <a:p>
            <a:r>
              <a:rPr lang="en-US" sz="1200" b="1" i="0" kern="1200" dirty="0" smtClean="0">
                <a:solidFill>
                  <a:schemeClr val="tx1"/>
                </a:solidFill>
                <a:latin typeface="+mn-lt"/>
                <a:ea typeface="+mn-ea"/>
                <a:cs typeface="+mn-cs"/>
              </a:rPr>
              <a:t>RPC:</a:t>
            </a:r>
            <a:r>
              <a:rPr lang="en-US" sz="1200" b="0" i="0" kern="1200" dirty="0" smtClean="0">
                <a:solidFill>
                  <a:schemeClr val="tx1"/>
                </a:solidFill>
                <a:latin typeface="+mn-lt"/>
                <a:ea typeface="+mn-ea"/>
                <a:cs typeface="+mn-cs"/>
              </a:rPr>
              <a:t> </a:t>
            </a:r>
            <a:r>
              <a:rPr lang="zh-CN" altLang="en-US" sz="1200" b="0" i="0" kern="1200" dirty="0" smtClean="0">
                <a:solidFill>
                  <a:schemeClr val="tx1"/>
                </a:solidFill>
                <a:latin typeface="+mn-lt"/>
                <a:ea typeface="+mn-ea"/>
                <a:cs typeface="+mn-cs"/>
              </a:rPr>
              <a:t>一个</a:t>
            </a:r>
            <a:r>
              <a:rPr lang="zh-CN" altLang="en-US" sz="1200" b="0" i="0" u="none" strike="noStrike" kern="1200" dirty="0" smtClean="0">
                <a:solidFill>
                  <a:schemeClr val="tx1"/>
                </a:solidFill>
                <a:latin typeface="+mn-lt"/>
                <a:ea typeface="+mn-ea"/>
                <a:cs typeface="+mn-cs"/>
                <a:hlinkClick r:id="rId4"/>
              </a:rPr>
              <a:t>远程过程调用</a:t>
            </a:r>
            <a:r>
              <a:rPr lang="zh-CN" altLang="en-US" sz="1200" b="0" i="0" kern="1200" dirty="0" smtClean="0">
                <a:solidFill>
                  <a:schemeClr val="tx1"/>
                </a:solidFill>
                <a:latin typeface="+mn-lt"/>
                <a:ea typeface="+mn-ea"/>
                <a:cs typeface="+mn-cs"/>
              </a:rPr>
              <a:t>的抽象，支持</a:t>
            </a:r>
            <a:r>
              <a:rPr lang="zh-CN" altLang="en-US" sz="1200" b="0" i="0" u="none" strike="noStrike" kern="1200" dirty="0" smtClean="0">
                <a:solidFill>
                  <a:schemeClr val="tx1"/>
                </a:solidFill>
                <a:latin typeface="+mn-lt"/>
                <a:ea typeface="+mn-ea"/>
                <a:cs typeface="+mn-cs"/>
                <a:hlinkClick r:id="rId5"/>
              </a:rPr>
              <a:t>负载均衡</a:t>
            </a:r>
            <a:r>
              <a:rPr lang="zh-CN" altLang="en-US" sz="1200" b="0" i="0" kern="1200" dirty="0" smtClean="0">
                <a:solidFill>
                  <a:schemeClr val="tx1"/>
                </a:solidFill>
                <a:latin typeface="+mn-lt"/>
                <a:ea typeface="+mn-ea"/>
                <a:cs typeface="+mn-cs"/>
              </a:rPr>
              <a:t>、</a:t>
            </a:r>
            <a:r>
              <a:rPr lang="zh-CN" altLang="en-US" sz="1200" b="0" i="0" u="none" strike="noStrike" kern="1200" dirty="0" smtClean="0">
                <a:solidFill>
                  <a:schemeClr val="tx1"/>
                </a:solidFill>
                <a:latin typeface="+mn-lt"/>
                <a:ea typeface="+mn-ea"/>
                <a:cs typeface="+mn-cs"/>
                <a:hlinkClick r:id="rId6"/>
              </a:rPr>
              <a:t>容灾</a:t>
            </a:r>
            <a:r>
              <a:rPr lang="zh-CN" altLang="en-US" sz="1200" b="0" i="0" kern="1200" dirty="0" smtClean="0">
                <a:solidFill>
                  <a:schemeClr val="tx1"/>
                </a:solidFill>
                <a:latin typeface="+mn-lt"/>
                <a:ea typeface="+mn-ea"/>
                <a:cs typeface="+mn-cs"/>
              </a:rPr>
              <a:t>和</a:t>
            </a:r>
            <a:r>
              <a:rPr lang="zh-CN" altLang="en-US" sz="1200" b="0" i="0" u="none" strike="noStrike" kern="1200" dirty="0" smtClean="0">
                <a:solidFill>
                  <a:schemeClr val="tx1"/>
                </a:solidFill>
                <a:latin typeface="+mn-lt"/>
                <a:ea typeface="+mn-ea"/>
                <a:cs typeface="+mn-cs"/>
                <a:hlinkClick r:id="rId7"/>
              </a:rPr>
              <a:t>集群</a:t>
            </a:r>
            <a:r>
              <a:rPr lang="zh-CN" altLang="en-US" sz="1200" b="0" i="0" kern="1200" dirty="0" smtClean="0">
                <a:solidFill>
                  <a:schemeClr val="tx1"/>
                </a:solidFill>
                <a:latin typeface="+mn-lt"/>
                <a:ea typeface="+mn-ea"/>
                <a:cs typeface="+mn-cs"/>
              </a:rPr>
              <a:t>功能</a:t>
            </a:r>
          </a:p>
          <a:p>
            <a:r>
              <a:rPr lang="en-US" sz="1200" b="1" i="0" kern="1200" dirty="0" smtClean="0">
                <a:solidFill>
                  <a:schemeClr val="tx1"/>
                </a:solidFill>
                <a:latin typeface="+mn-lt"/>
                <a:ea typeface="+mn-ea"/>
                <a:cs typeface="+mn-cs"/>
              </a:rPr>
              <a:t>Registry:</a:t>
            </a:r>
            <a:r>
              <a:rPr lang="en-US" sz="1200" b="0" i="0" kern="1200" dirty="0" smtClean="0">
                <a:solidFill>
                  <a:schemeClr val="tx1"/>
                </a:solidFill>
                <a:latin typeface="+mn-lt"/>
                <a:ea typeface="+mn-ea"/>
                <a:cs typeface="+mn-cs"/>
              </a:rPr>
              <a:t> </a:t>
            </a:r>
            <a:r>
              <a:rPr lang="zh-CN" altLang="en-US" sz="1200" b="0" i="0" kern="1200" dirty="0" smtClean="0">
                <a:solidFill>
                  <a:schemeClr val="tx1"/>
                </a:solidFill>
                <a:latin typeface="+mn-lt"/>
                <a:ea typeface="+mn-ea"/>
                <a:cs typeface="+mn-cs"/>
              </a:rPr>
              <a:t>服务目录框架用于服务的注册和服务事件发布和订阅</a:t>
            </a:r>
          </a:p>
          <a:p>
            <a:endParaRPr lang="zh-CN" altLang="en-US" sz="1200" kern="1200" dirty="0">
              <a:solidFill>
                <a:schemeClr val="tx1"/>
              </a:solidFill>
              <a:latin typeface="+mn-lt"/>
              <a:ea typeface="+mn-ea"/>
              <a:cs typeface="+mn-cs"/>
            </a:endParaRPr>
          </a:p>
        </p:txBody>
      </p:sp>
      <p:sp>
        <p:nvSpPr>
          <p:cNvPr id="4" name="灯片编号占位符 3"/>
          <p:cNvSpPr>
            <a:spLocks noGrp="1"/>
          </p:cNvSpPr>
          <p:nvPr>
            <p:ph type="sldNum" sz="quarter" idx="10"/>
          </p:nvPr>
        </p:nvSpPr>
        <p:spPr/>
        <p:txBody>
          <a:bodyPr/>
          <a:lstStyle/>
          <a:p>
            <a:fld id="{6C87A1AC-DF8B-4EEE-B198-2060113C5B25}" type="slidenum">
              <a:rPr lang="zh-CN" altLang="en-US" smtClean="0"/>
              <a:pPr/>
              <a:t>45</a:t>
            </a:fld>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sz="1200" kern="1200" dirty="0" err="1" smtClean="0">
                <a:solidFill>
                  <a:schemeClr val="tx1"/>
                </a:solidFill>
                <a:latin typeface="+mn-lt"/>
                <a:ea typeface="+mn-ea"/>
                <a:cs typeface="+mn-cs"/>
              </a:rPr>
              <a:t>docker</a:t>
            </a:r>
            <a:endParaRPr lang="zh-CN" altLang="en-US" sz="1200" kern="1200" dirty="0">
              <a:solidFill>
                <a:schemeClr val="tx1"/>
              </a:solidFill>
              <a:latin typeface="+mn-lt"/>
              <a:ea typeface="+mn-ea"/>
              <a:cs typeface="+mn-cs"/>
            </a:endParaRPr>
          </a:p>
        </p:txBody>
      </p:sp>
      <p:sp>
        <p:nvSpPr>
          <p:cNvPr id="4" name="灯片编号占位符 3"/>
          <p:cNvSpPr>
            <a:spLocks noGrp="1"/>
          </p:cNvSpPr>
          <p:nvPr>
            <p:ph type="sldNum" sz="quarter" idx="10"/>
          </p:nvPr>
        </p:nvSpPr>
        <p:spPr/>
        <p:txBody>
          <a:bodyPr/>
          <a:lstStyle/>
          <a:p>
            <a:fld id="{6C87A1AC-DF8B-4EEE-B198-2060113C5B25}" type="slidenum">
              <a:rPr lang="zh-CN" altLang="en-US" smtClean="0"/>
              <a:pPr/>
              <a:t>46</a:t>
            </a:fld>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sz="1200" kern="1200" dirty="0">
              <a:solidFill>
                <a:schemeClr val="tx1"/>
              </a:solidFill>
              <a:latin typeface="+mn-lt"/>
              <a:ea typeface="+mn-ea"/>
              <a:cs typeface="+mn-cs"/>
            </a:endParaRPr>
          </a:p>
        </p:txBody>
      </p:sp>
      <p:sp>
        <p:nvSpPr>
          <p:cNvPr id="4" name="灯片编号占位符 3"/>
          <p:cNvSpPr>
            <a:spLocks noGrp="1"/>
          </p:cNvSpPr>
          <p:nvPr>
            <p:ph type="sldNum" sz="quarter" idx="10"/>
          </p:nvPr>
        </p:nvSpPr>
        <p:spPr/>
        <p:txBody>
          <a:bodyPr/>
          <a:lstStyle/>
          <a:p>
            <a:fld id="{6C87A1AC-DF8B-4EEE-B198-2060113C5B25}" type="slidenum">
              <a:rPr lang="zh-CN" altLang="en-US" smtClean="0"/>
              <a:pPr/>
              <a:t>47</a:t>
            </a:fld>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sz="1200" kern="1200" dirty="0">
              <a:solidFill>
                <a:schemeClr val="tx1"/>
              </a:solidFill>
              <a:latin typeface="+mn-lt"/>
              <a:ea typeface="+mn-ea"/>
              <a:cs typeface="+mn-cs"/>
            </a:endParaRPr>
          </a:p>
        </p:txBody>
      </p:sp>
      <p:sp>
        <p:nvSpPr>
          <p:cNvPr id="4" name="灯片编号占位符 3"/>
          <p:cNvSpPr>
            <a:spLocks noGrp="1"/>
          </p:cNvSpPr>
          <p:nvPr>
            <p:ph type="sldNum" sz="quarter" idx="10"/>
          </p:nvPr>
        </p:nvSpPr>
        <p:spPr/>
        <p:txBody>
          <a:bodyPr/>
          <a:lstStyle/>
          <a:p>
            <a:fld id="{6C87A1AC-DF8B-4EEE-B198-2060113C5B25}" type="slidenum">
              <a:rPr lang="zh-CN" altLang="en-US" smtClean="0"/>
              <a:pPr/>
              <a:t>48</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sz="1200" kern="1200" dirty="0">
              <a:solidFill>
                <a:schemeClr val="tx1"/>
              </a:solidFill>
              <a:latin typeface="+mn-lt"/>
              <a:ea typeface="+mn-ea"/>
              <a:cs typeface="+mn-cs"/>
            </a:endParaRPr>
          </a:p>
        </p:txBody>
      </p:sp>
      <p:sp>
        <p:nvSpPr>
          <p:cNvPr id="4" name="灯片编号占位符 3"/>
          <p:cNvSpPr>
            <a:spLocks noGrp="1"/>
          </p:cNvSpPr>
          <p:nvPr>
            <p:ph type="sldNum" sz="quarter" idx="10"/>
          </p:nvPr>
        </p:nvSpPr>
        <p:spPr/>
        <p:txBody>
          <a:bodyPr/>
          <a:lstStyle/>
          <a:p>
            <a:fld id="{6C87A1AC-DF8B-4EEE-B198-2060113C5B25}" type="slidenum">
              <a:rPr lang="zh-CN" altLang="en-US" smtClean="0"/>
              <a:pPr/>
              <a:t>9</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6C87A1AC-DF8B-4EEE-B198-2060113C5B25}" type="slidenum">
              <a:rPr lang="zh-CN" altLang="en-US" smtClean="0"/>
              <a:pPr/>
              <a:t>10</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6C87A1AC-DF8B-4EEE-B198-2060113C5B25}" type="slidenum">
              <a:rPr lang="zh-CN" altLang="en-US" smtClean="0"/>
              <a:pPr/>
              <a:t>11</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sz="1200" b="1" i="0" kern="1200" dirty="0" smtClean="0">
                <a:solidFill>
                  <a:schemeClr val="tx1"/>
                </a:solidFill>
                <a:latin typeface="+mn-lt"/>
                <a:ea typeface="+mn-ea"/>
                <a:cs typeface="+mn-cs"/>
              </a:rPr>
              <a:t>User Interface</a:t>
            </a:r>
            <a:r>
              <a:rPr lang="zh-CN" altLang="en-US" sz="1200" b="1" i="0" kern="1200" dirty="0" smtClean="0">
                <a:solidFill>
                  <a:schemeClr val="tx1"/>
                </a:solidFill>
                <a:latin typeface="+mn-lt"/>
                <a:ea typeface="+mn-ea"/>
                <a:cs typeface="+mn-cs"/>
              </a:rPr>
              <a:t>：</a:t>
            </a:r>
            <a:endParaRPr lang="zh-CN" altLang="en-US" sz="1200" b="0" i="0" kern="1200" dirty="0" smtClean="0">
              <a:solidFill>
                <a:schemeClr val="tx1"/>
              </a:solidFill>
              <a:latin typeface="+mn-lt"/>
              <a:ea typeface="+mn-ea"/>
              <a:cs typeface="+mn-cs"/>
            </a:endParaRPr>
          </a:p>
          <a:p>
            <a:r>
              <a:rPr lang="zh-CN" altLang="en-US" sz="1200" b="0" i="0" kern="1200" dirty="0" smtClean="0">
                <a:solidFill>
                  <a:schemeClr val="tx1"/>
                </a:solidFill>
                <a:latin typeface="+mn-lt"/>
                <a:ea typeface="+mn-ea"/>
                <a:cs typeface="+mn-cs"/>
              </a:rPr>
              <a:t>        该层包含与其他系统</a:t>
            </a:r>
            <a:r>
              <a:rPr lang="en-US" altLang="zh-CN" sz="1200" b="0" i="0" kern="1200" dirty="0" smtClean="0">
                <a:solidFill>
                  <a:schemeClr val="tx1"/>
                </a:solidFill>
                <a:latin typeface="+mn-lt"/>
                <a:ea typeface="+mn-ea"/>
                <a:cs typeface="+mn-cs"/>
              </a:rPr>
              <a:t>/</a:t>
            </a:r>
            <a:r>
              <a:rPr lang="zh-CN" altLang="en-US" sz="1200" b="0" i="0" kern="1200" dirty="0" smtClean="0">
                <a:solidFill>
                  <a:schemeClr val="tx1"/>
                </a:solidFill>
                <a:latin typeface="+mn-lt"/>
                <a:ea typeface="+mn-ea"/>
                <a:cs typeface="+mn-cs"/>
              </a:rPr>
              <a:t>客户进行交互的接口与通信设施，在多数应用里，该层可能提供包括</a:t>
            </a:r>
            <a:r>
              <a:rPr lang="en-US" altLang="zh-CN" sz="1200" b="0" i="0" kern="1200" dirty="0" smtClean="0">
                <a:solidFill>
                  <a:schemeClr val="tx1"/>
                </a:solidFill>
                <a:latin typeface="+mn-lt"/>
                <a:ea typeface="+mn-ea"/>
                <a:cs typeface="+mn-cs"/>
              </a:rPr>
              <a:t>Web Services</a:t>
            </a:r>
            <a:r>
              <a:rPr lang="zh-CN" altLang="en-US" sz="1200" b="0" i="0" kern="1200" dirty="0" smtClean="0">
                <a:solidFill>
                  <a:schemeClr val="tx1"/>
                </a:solidFill>
                <a:latin typeface="+mn-lt"/>
                <a:ea typeface="+mn-ea"/>
                <a:cs typeface="+mn-cs"/>
              </a:rPr>
              <a:t>、</a:t>
            </a:r>
            <a:r>
              <a:rPr lang="en-US" altLang="zh-CN" sz="1200" b="0" i="0" kern="1200" dirty="0" smtClean="0">
                <a:solidFill>
                  <a:schemeClr val="tx1"/>
                </a:solidFill>
                <a:latin typeface="+mn-lt"/>
                <a:ea typeface="+mn-ea"/>
                <a:cs typeface="+mn-cs"/>
              </a:rPr>
              <a:t>RMI</a:t>
            </a:r>
            <a:r>
              <a:rPr lang="zh-CN" altLang="en-US" sz="1200" b="0" i="0" kern="1200" dirty="0" smtClean="0">
                <a:solidFill>
                  <a:schemeClr val="tx1"/>
                </a:solidFill>
                <a:latin typeface="+mn-lt"/>
                <a:ea typeface="+mn-ea"/>
                <a:cs typeface="+mn-cs"/>
              </a:rPr>
              <a:t>或</a:t>
            </a:r>
            <a:r>
              <a:rPr lang="en-US" altLang="zh-CN" sz="1200" b="0" i="0" kern="1200" dirty="0" smtClean="0">
                <a:solidFill>
                  <a:schemeClr val="tx1"/>
                </a:solidFill>
                <a:latin typeface="+mn-lt"/>
                <a:ea typeface="+mn-ea"/>
                <a:cs typeface="+mn-cs"/>
              </a:rPr>
              <a:t>Rest</a:t>
            </a:r>
            <a:r>
              <a:rPr lang="zh-CN" altLang="en-US" sz="1200" b="0" i="0" kern="1200" dirty="0" smtClean="0">
                <a:solidFill>
                  <a:schemeClr val="tx1"/>
                </a:solidFill>
                <a:latin typeface="+mn-lt"/>
                <a:ea typeface="+mn-ea"/>
                <a:cs typeface="+mn-cs"/>
              </a:rPr>
              <a:t>等在内的一种或多种通信接口。该层主要由</a:t>
            </a:r>
            <a:r>
              <a:rPr lang="en-US" altLang="zh-CN" sz="1200" b="0" i="0" kern="1200" dirty="0" smtClean="0">
                <a:solidFill>
                  <a:schemeClr val="tx1"/>
                </a:solidFill>
                <a:latin typeface="+mn-lt"/>
                <a:ea typeface="+mn-ea"/>
                <a:cs typeface="+mn-cs"/>
              </a:rPr>
              <a:t>Facade</a:t>
            </a:r>
            <a:r>
              <a:rPr lang="zh-CN" altLang="en-US" sz="1200" b="0" i="0" kern="1200" dirty="0" smtClean="0">
                <a:solidFill>
                  <a:schemeClr val="tx1"/>
                </a:solidFill>
                <a:latin typeface="+mn-lt"/>
                <a:ea typeface="+mn-ea"/>
                <a:cs typeface="+mn-cs"/>
              </a:rPr>
              <a:t>、</a:t>
            </a:r>
            <a:r>
              <a:rPr lang="en-US" altLang="zh-CN" sz="1200" b="0" i="0" kern="1200" dirty="0" smtClean="0">
                <a:solidFill>
                  <a:schemeClr val="tx1"/>
                </a:solidFill>
                <a:latin typeface="+mn-lt"/>
                <a:ea typeface="+mn-ea"/>
                <a:cs typeface="+mn-cs"/>
              </a:rPr>
              <a:t>DTO</a:t>
            </a:r>
            <a:r>
              <a:rPr lang="zh-CN" altLang="en-US" sz="1200" b="0" i="0" kern="1200" dirty="0" smtClean="0">
                <a:solidFill>
                  <a:schemeClr val="tx1"/>
                </a:solidFill>
                <a:latin typeface="+mn-lt"/>
                <a:ea typeface="+mn-ea"/>
                <a:cs typeface="+mn-cs"/>
              </a:rPr>
              <a:t>和</a:t>
            </a:r>
            <a:r>
              <a:rPr lang="en-US" altLang="zh-CN" sz="1200" b="0" i="0" kern="1200" dirty="0" smtClean="0">
                <a:solidFill>
                  <a:schemeClr val="tx1"/>
                </a:solidFill>
                <a:latin typeface="+mn-lt"/>
                <a:ea typeface="+mn-ea"/>
                <a:cs typeface="+mn-cs"/>
              </a:rPr>
              <a:t>Assembler</a:t>
            </a:r>
            <a:r>
              <a:rPr lang="zh-CN" altLang="en-US" sz="1200" b="0" i="0" kern="1200" dirty="0" smtClean="0">
                <a:solidFill>
                  <a:schemeClr val="tx1"/>
                </a:solidFill>
                <a:latin typeface="+mn-lt"/>
                <a:ea typeface="+mn-ea"/>
                <a:cs typeface="+mn-cs"/>
              </a:rPr>
              <a:t>三类组件构成，三类组件均是典型的</a:t>
            </a:r>
            <a:r>
              <a:rPr lang="en-US" altLang="zh-CN" sz="1200" b="0" i="0" kern="1200" dirty="0" smtClean="0">
                <a:solidFill>
                  <a:schemeClr val="tx1"/>
                </a:solidFill>
                <a:latin typeface="+mn-lt"/>
                <a:ea typeface="+mn-ea"/>
                <a:cs typeface="+mn-cs"/>
              </a:rPr>
              <a:t>J2EE</a:t>
            </a:r>
            <a:r>
              <a:rPr lang="zh-CN" altLang="en-US" sz="1200" b="0" i="0" kern="1200" dirty="0" smtClean="0">
                <a:solidFill>
                  <a:schemeClr val="tx1"/>
                </a:solidFill>
                <a:latin typeface="+mn-lt"/>
                <a:ea typeface="+mn-ea"/>
                <a:cs typeface="+mn-cs"/>
              </a:rPr>
              <a:t>模式。</a:t>
            </a:r>
          </a:p>
          <a:p>
            <a:r>
              <a:rPr lang="zh-CN" altLang="en-US" sz="1200" b="0" i="0" kern="1200" dirty="0" smtClean="0">
                <a:solidFill>
                  <a:schemeClr val="tx1"/>
                </a:solidFill>
                <a:latin typeface="+mn-lt"/>
                <a:ea typeface="+mn-ea"/>
                <a:cs typeface="+mn-cs"/>
              </a:rPr>
              <a:t>        </a:t>
            </a:r>
            <a:r>
              <a:rPr lang="en-US" altLang="zh-CN" sz="1200" b="0" i="0" kern="1200" dirty="0" smtClean="0">
                <a:solidFill>
                  <a:schemeClr val="tx1"/>
                </a:solidFill>
                <a:latin typeface="+mn-lt"/>
                <a:ea typeface="+mn-ea"/>
                <a:cs typeface="+mn-cs"/>
              </a:rPr>
              <a:t>DTO</a:t>
            </a:r>
            <a:r>
              <a:rPr lang="zh-CN" altLang="en-US" sz="1200" b="0" i="0" kern="1200" dirty="0" smtClean="0">
                <a:solidFill>
                  <a:schemeClr val="tx1"/>
                </a:solidFill>
                <a:latin typeface="+mn-lt"/>
                <a:ea typeface="+mn-ea"/>
                <a:cs typeface="+mn-cs"/>
              </a:rPr>
              <a:t>的作用最初主要是以粗粒度的数据结构减少网络通信并简化调用接口。在领域驱动设计中，采用</a:t>
            </a:r>
            <a:r>
              <a:rPr lang="en-US" altLang="zh-CN" sz="1200" b="0" i="0" kern="1200" dirty="0" smtClean="0">
                <a:solidFill>
                  <a:schemeClr val="tx1"/>
                </a:solidFill>
                <a:latin typeface="+mn-lt"/>
                <a:ea typeface="+mn-ea"/>
                <a:cs typeface="+mn-cs"/>
              </a:rPr>
              <a:t>DTO</a:t>
            </a:r>
            <a:r>
              <a:rPr lang="zh-CN" altLang="en-US" sz="1200" b="0" i="0" kern="1200" dirty="0" smtClean="0">
                <a:solidFill>
                  <a:schemeClr val="tx1"/>
                </a:solidFill>
                <a:latin typeface="+mn-lt"/>
                <a:ea typeface="+mn-ea"/>
                <a:cs typeface="+mn-cs"/>
              </a:rPr>
              <a:t>模型，可以起到隐藏领域细节，帮助实现独立封闭的领域模型的作用。</a:t>
            </a:r>
          </a:p>
          <a:p>
            <a:r>
              <a:rPr lang="zh-CN" altLang="en-US" sz="1200" b="0" i="0" kern="1200" dirty="0" smtClean="0">
                <a:solidFill>
                  <a:schemeClr val="tx1"/>
                </a:solidFill>
                <a:latin typeface="+mn-lt"/>
                <a:ea typeface="+mn-ea"/>
                <a:cs typeface="+mn-cs"/>
              </a:rPr>
              <a:t>        </a:t>
            </a:r>
            <a:r>
              <a:rPr lang="en-US" altLang="zh-CN" sz="1200" b="0" i="0" kern="1200" dirty="0" smtClean="0">
                <a:solidFill>
                  <a:schemeClr val="tx1"/>
                </a:solidFill>
                <a:latin typeface="+mn-lt"/>
                <a:ea typeface="+mn-ea"/>
                <a:cs typeface="+mn-cs"/>
              </a:rPr>
              <a:t>DTO</a:t>
            </a:r>
            <a:r>
              <a:rPr lang="zh-CN" altLang="en-US" sz="1200" b="0" i="0" kern="1200" dirty="0" smtClean="0">
                <a:solidFill>
                  <a:schemeClr val="tx1"/>
                </a:solidFill>
                <a:latin typeface="+mn-lt"/>
                <a:ea typeface="+mn-ea"/>
                <a:cs typeface="+mn-cs"/>
              </a:rPr>
              <a:t>与领域对象之间的相互转换工作多由</a:t>
            </a:r>
            <a:r>
              <a:rPr lang="en-US" altLang="zh-CN" sz="1200" b="0" i="0" kern="1200" dirty="0" smtClean="0">
                <a:solidFill>
                  <a:schemeClr val="tx1"/>
                </a:solidFill>
                <a:latin typeface="+mn-lt"/>
                <a:ea typeface="+mn-ea"/>
                <a:cs typeface="+mn-cs"/>
              </a:rPr>
              <a:t>Assembler</a:t>
            </a:r>
            <a:r>
              <a:rPr lang="zh-CN" altLang="en-US" sz="1200" b="0" i="0" kern="1200" dirty="0" smtClean="0">
                <a:solidFill>
                  <a:schemeClr val="tx1"/>
                </a:solidFill>
                <a:latin typeface="+mn-lt"/>
                <a:ea typeface="+mn-ea"/>
                <a:cs typeface="+mn-cs"/>
              </a:rPr>
              <a:t>承担，也有一些系统使用反射机制自动实现</a:t>
            </a:r>
            <a:r>
              <a:rPr lang="en-US" altLang="zh-CN" sz="1200" b="0" i="0" kern="1200" dirty="0" smtClean="0">
                <a:solidFill>
                  <a:schemeClr val="tx1"/>
                </a:solidFill>
                <a:latin typeface="+mn-lt"/>
                <a:ea typeface="+mn-ea"/>
                <a:cs typeface="+mn-cs"/>
              </a:rPr>
              <a:t>DTO</a:t>
            </a:r>
            <a:r>
              <a:rPr lang="zh-CN" altLang="en-US" sz="1200" b="0" i="0" kern="1200" dirty="0" smtClean="0">
                <a:solidFill>
                  <a:schemeClr val="tx1"/>
                </a:solidFill>
                <a:latin typeface="+mn-lt"/>
                <a:ea typeface="+mn-ea"/>
                <a:cs typeface="+mn-cs"/>
              </a:rPr>
              <a:t>与领域对象之间的相互转换，如</a:t>
            </a:r>
            <a:r>
              <a:rPr lang="en-US" altLang="zh-CN" sz="1200" b="0" i="0" kern="1200" dirty="0" smtClean="0">
                <a:solidFill>
                  <a:schemeClr val="tx1"/>
                </a:solidFill>
                <a:latin typeface="+mn-lt"/>
                <a:ea typeface="+mn-ea"/>
                <a:cs typeface="+mn-cs"/>
              </a:rPr>
              <a:t>Apache Common </a:t>
            </a:r>
            <a:r>
              <a:rPr lang="en-US" altLang="zh-CN" sz="1200" b="0" i="0" kern="1200" dirty="0" err="1" smtClean="0">
                <a:solidFill>
                  <a:schemeClr val="tx1"/>
                </a:solidFill>
                <a:latin typeface="+mn-lt"/>
                <a:ea typeface="+mn-ea"/>
                <a:cs typeface="+mn-cs"/>
              </a:rPr>
              <a:t>BeanUtils</a:t>
            </a:r>
            <a:r>
              <a:rPr lang="zh-CN" altLang="en-US" sz="1200" b="0" i="0" kern="1200" dirty="0" smtClean="0">
                <a:solidFill>
                  <a:schemeClr val="tx1"/>
                </a:solidFill>
                <a:latin typeface="+mn-lt"/>
                <a:ea typeface="+mn-ea"/>
                <a:cs typeface="+mn-cs"/>
              </a:rPr>
              <a:t>。</a:t>
            </a:r>
          </a:p>
          <a:p>
            <a:r>
              <a:rPr lang="zh-CN" altLang="en-US" sz="1200" b="0" i="0" kern="1200" dirty="0" smtClean="0">
                <a:solidFill>
                  <a:schemeClr val="tx1"/>
                </a:solidFill>
                <a:latin typeface="+mn-lt"/>
                <a:ea typeface="+mn-ea"/>
                <a:cs typeface="+mn-cs"/>
              </a:rPr>
              <a:t>        </a:t>
            </a:r>
            <a:r>
              <a:rPr lang="en-US" altLang="zh-CN" sz="1200" b="0" i="0" kern="1200" dirty="0" smtClean="0">
                <a:solidFill>
                  <a:schemeClr val="tx1"/>
                </a:solidFill>
                <a:latin typeface="+mn-lt"/>
                <a:ea typeface="+mn-ea"/>
                <a:cs typeface="+mn-cs"/>
              </a:rPr>
              <a:t>Facade</a:t>
            </a:r>
            <a:r>
              <a:rPr lang="zh-CN" altLang="en-US" sz="1200" b="0" i="0" kern="1200" dirty="0" smtClean="0">
                <a:solidFill>
                  <a:schemeClr val="tx1"/>
                </a:solidFill>
                <a:latin typeface="+mn-lt"/>
                <a:ea typeface="+mn-ea"/>
                <a:cs typeface="+mn-cs"/>
              </a:rPr>
              <a:t>的用意在于为远程客户端提供粗粒度的调用接口。</a:t>
            </a:r>
            <a:r>
              <a:rPr lang="en-US" altLang="zh-CN" sz="1200" b="0" i="0" kern="1200" dirty="0" smtClean="0">
                <a:solidFill>
                  <a:schemeClr val="tx1"/>
                </a:solidFill>
                <a:latin typeface="+mn-lt"/>
                <a:ea typeface="+mn-ea"/>
                <a:cs typeface="+mn-cs"/>
              </a:rPr>
              <a:t>Facade</a:t>
            </a:r>
            <a:r>
              <a:rPr lang="zh-CN" altLang="en-US" sz="1200" b="0" i="0" kern="1200" dirty="0" smtClean="0">
                <a:solidFill>
                  <a:schemeClr val="tx1"/>
                </a:solidFill>
                <a:latin typeface="+mn-lt"/>
                <a:ea typeface="+mn-ea"/>
                <a:cs typeface="+mn-cs"/>
              </a:rPr>
              <a:t>本身不处理任何的业务逻辑，它的主要工作就是将一个用户请求委派给一个或多个</a:t>
            </a:r>
            <a:r>
              <a:rPr lang="en-US" altLang="zh-CN" sz="1200" b="0" i="0" kern="1200" dirty="0" smtClean="0">
                <a:solidFill>
                  <a:schemeClr val="tx1"/>
                </a:solidFill>
                <a:latin typeface="+mn-lt"/>
                <a:ea typeface="+mn-ea"/>
                <a:cs typeface="+mn-cs"/>
              </a:rPr>
              <a:t>Service</a:t>
            </a:r>
            <a:r>
              <a:rPr lang="zh-CN" altLang="en-US" sz="1200" b="0" i="0" kern="1200" dirty="0" smtClean="0">
                <a:solidFill>
                  <a:schemeClr val="tx1"/>
                </a:solidFill>
                <a:latin typeface="+mn-lt"/>
                <a:ea typeface="+mn-ea"/>
                <a:cs typeface="+mn-cs"/>
              </a:rPr>
              <a:t>进行处理，同时借助</a:t>
            </a:r>
            <a:r>
              <a:rPr lang="en-US" altLang="zh-CN" sz="1200" b="0" i="0" kern="1200" dirty="0" smtClean="0">
                <a:solidFill>
                  <a:schemeClr val="tx1"/>
                </a:solidFill>
                <a:latin typeface="+mn-lt"/>
                <a:ea typeface="+mn-ea"/>
                <a:cs typeface="+mn-cs"/>
              </a:rPr>
              <a:t>Assembler</a:t>
            </a:r>
            <a:r>
              <a:rPr lang="zh-CN" altLang="en-US" sz="1200" b="0" i="0" kern="1200" dirty="0" smtClean="0">
                <a:solidFill>
                  <a:schemeClr val="tx1"/>
                </a:solidFill>
                <a:latin typeface="+mn-lt"/>
                <a:ea typeface="+mn-ea"/>
                <a:cs typeface="+mn-cs"/>
              </a:rPr>
              <a:t>将</a:t>
            </a:r>
            <a:r>
              <a:rPr lang="en-US" altLang="zh-CN" sz="1200" b="0" i="0" kern="1200" dirty="0" smtClean="0">
                <a:solidFill>
                  <a:schemeClr val="tx1"/>
                </a:solidFill>
                <a:latin typeface="+mn-lt"/>
                <a:ea typeface="+mn-ea"/>
                <a:cs typeface="+mn-cs"/>
              </a:rPr>
              <a:t>Service</a:t>
            </a:r>
            <a:r>
              <a:rPr lang="zh-CN" altLang="en-US" sz="1200" b="0" i="0" kern="1200" dirty="0" smtClean="0">
                <a:solidFill>
                  <a:schemeClr val="tx1"/>
                </a:solidFill>
                <a:latin typeface="+mn-lt"/>
                <a:ea typeface="+mn-ea"/>
                <a:cs typeface="+mn-cs"/>
              </a:rPr>
              <a:t>传入或传出的领域对象转化为</a:t>
            </a:r>
            <a:r>
              <a:rPr lang="en-US" altLang="zh-CN" sz="1200" b="0" i="0" kern="1200" dirty="0" smtClean="0">
                <a:solidFill>
                  <a:schemeClr val="tx1"/>
                </a:solidFill>
                <a:latin typeface="+mn-lt"/>
                <a:ea typeface="+mn-ea"/>
                <a:cs typeface="+mn-cs"/>
              </a:rPr>
              <a:t>DTO</a:t>
            </a:r>
            <a:r>
              <a:rPr lang="zh-CN" altLang="en-US" sz="1200" b="0" i="0" kern="1200" dirty="0" smtClean="0">
                <a:solidFill>
                  <a:schemeClr val="tx1"/>
                </a:solidFill>
                <a:latin typeface="+mn-lt"/>
                <a:ea typeface="+mn-ea"/>
                <a:cs typeface="+mn-cs"/>
              </a:rPr>
              <a:t>进行传输。</a:t>
            </a:r>
          </a:p>
          <a:p>
            <a:r>
              <a:rPr lang="zh-CN" altLang="en-US" sz="1200" b="0" i="0" kern="1200" dirty="0" smtClean="0">
                <a:solidFill>
                  <a:schemeClr val="tx1"/>
                </a:solidFill>
                <a:latin typeface="+mn-lt"/>
                <a:ea typeface="+mn-ea"/>
                <a:cs typeface="+mn-cs"/>
              </a:rPr>
              <a:t> </a:t>
            </a:r>
          </a:p>
          <a:p>
            <a:r>
              <a:rPr lang="en-US" altLang="zh-CN" sz="1200" b="1" i="0" kern="1200" dirty="0" smtClean="0">
                <a:solidFill>
                  <a:schemeClr val="tx1"/>
                </a:solidFill>
                <a:latin typeface="+mn-lt"/>
                <a:ea typeface="+mn-ea"/>
                <a:cs typeface="+mn-cs"/>
              </a:rPr>
              <a:t>Application</a:t>
            </a:r>
            <a:r>
              <a:rPr lang="zh-CN" altLang="en-US" sz="1200" b="0" i="0" kern="1200" dirty="0" smtClean="0">
                <a:solidFill>
                  <a:schemeClr val="tx1"/>
                </a:solidFill>
                <a:latin typeface="+mn-lt"/>
                <a:ea typeface="+mn-ea"/>
                <a:cs typeface="+mn-cs"/>
              </a:rPr>
              <a:t>：</a:t>
            </a:r>
          </a:p>
          <a:p>
            <a:r>
              <a:rPr lang="zh-CN" altLang="en-US" sz="1200" b="0" i="0" kern="1200" dirty="0" smtClean="0">
                <a:solidFill>
                  <a:schemeClr val="tx1"/>
                </a:solidFill>
                <a:latin typeface="+mn-lt"/>
                <a:ea typeface="+mn-ea"/>
                <a:cs typeface="+mn-cs"/>
              </a:rPr>
              <a:t>         </a:t>
            </a:r>
            <a:r>
              <a:rPr lang="en-US" altLang="zh-CN" sz="1200" b="0" i="0" kern="1200" dirty="0" smtClean="0">
                <a:solidFill>
                  <a:schemeClr val="tx1"/>
                </a:solidFill>
                <a:latin typeface="+mn-lt"/>
                <a:ea typeface="+mn-ea"/>
                <a:cs typeface="+mn-cs"/>
              </a:rPr>
              <a:t>Application</a:t>
            </a:r>
            <a:r>
              <a:rPr lang="zh-CN" altLang="en-US" sz="1200" b="0" i="0" kern="1200" dirty="0" smtClean="0">
                <a:solidFill>
                  <a:schemeClr val="tx1"/>
                </a:solidFill>
                <a:latin typeface="+mn-lt"/>
                <a:ea typeface="+mn-ea"/>
                <a:cs typeface="+mn-cs"/>
              </a:rPr>
              <a:t>层中主要组件就是</a:t>
            </a:r>
            <a:r>
              <a:rPr lang="en-US" altLang="zh-CN" sz="1200" b="0" i="0" kern="1200" dirty="0" smtClean="0">
                <a:solidFill>
                  <a:schemeClr val="tx1"/>
                </a:solidFill>
                <a:latin typeface="+mn-lt"/>
                <a:ea typeface="+mn-ea"/>
                <a:cs typeface="+mn-cs"/>
              </a:rPr>
              <a:t>Service</a:t>
            </a:r>
            <a:r>
              <a:rPr lang="zh-CN" altLang="en-US" sz="1200" b="0" i="0" kern="1200" dirty="0" smtClean="0">
                <a:solidFill>
                  <a:schemeClr val="tx1"/>
                </a:solidFill>
                <a:latin typeface="+mn-lt"/>
                <a:ea typeface="+mn-ea"/>
                <a:cs typeface="+mn-cs"/>
              </a:rPr>
              <a:t>。这里需要注意的是，</a:t>
            </a:r>
            <a:r>
              <a:rPr lang="en-US" altLang="zh-CN" sz="1200" b="0" i="0" kern="1200" dirty="0" smtClean="0">
                <a:solidFill>
                  <a:schemeClr val="tx1"/>
                </a:solidFill>
                <a:latin typeface="+mn-lt"/>
                <a:ea typeface="+mn-ea"/>
                <a:cs typeface="+mn-cs"/>
              </a:rPr>
              <a:t>Service</a:t>
            </a:r>
            <a:r>
              <a:rPr lang="zh-CN" altLang="en-US" sz="1200" b="0" i="0" kern="1200" dirty="0" smtClean="0">
                <a:solidFill>
                  <a:schemeClr val="tx1"/>
                </a:solidFill>
                <a:latin typeface="+mn-lt"/>
                <a:ea typeface="+mn-ea"/>
                <a:cs typeface="+mn-cs"/>
              </a:rPr>
              <a:t>的组织粒度和接口设计依据与传统</a:t>
            </a:r>
            <a:r>
              <a:rPr lang="en-US" altLang="zh-CN" sz="1200" b="0" i="0" kern="1200" dirty="0" smtClean="0">
                <a:solidFill>
                  <a:schemeClr val="tx1"/>
                </a:solidFill>
                <a:latin typeface="+mn-lt"/>
                <a:ea typeface="+mn-ea"/>
                <a:cs typeface="+mn-cs"/>
              </a:rPr>
              <a:t>Transaction Script</a:t>
            </a:r>
            <a:r>
              <a:rPr lang="zh-CN" altLang="en-US" sz="1200" b="0" i="0" kern="1200" dirty="0" smtClean="0">
                <a:solidFill>
                  <a:schemeClr val="tx1"/>
                </a:solidFill>
                <a:latin typeface="+mn-lt"/>
                <a:ea typeface="+mn-ea"/>
                <a:cs typeface="+mn-cs"/>
              </a:rPr>
              <a:t>风格的</a:t>
            </a:r>
            <a:r>
              <a:rPr lang="en-US" altLang="zh-CN" sz="1200" b="0" i="0" kern="1200" dirty="0" smtClean="0">
                <a:solidFill>
                  <a:schemeClr val="tx1"/>
                </a:solidFill>
                <a:latin typeface="+mn-lt"/>
                <a:ea typeface="+mn-ea"/>
                <a:cs typeface="+mn-cs"/>
              </a:rPr>
              <a:t>Service</a:t>
            </a:r>
            <a:r>
              <a:rPr lang="zh-CN" altLang="en-US" sz="1200" b="0" i="0" kern="1200" dirty="0" smtClean="0">
                <a:solidFill>
                  <a:schemeClr val="tx1"/>
                </a:solidFill>
                <a:latin typeface="+mn-lt"/>
                <a:ea typeface="+mn-ea"/>
                <a:cs typeface="+mn-cs"/>
              </a:rPr>
              <a:t>是一致的，但是两者的实现却有质的区别。</a:t>
            </a:r>
          </a:p>
          <a:p>
            <a:r>
              <a:rPr lang="zh-CN" altLang="en-US" sz="1200" b="0" i="0" kern="1200" dirty="0" smtClean="0">
                <a:solidFill>
                  <a:schemeClr val="tx1"/>
                </a:solidFill>
                <a:latin typeface="+mn-lt"/>
                <a:ea typeface="+mn-ea"/>
                <a:cs typeface="+mn-cs"/>
              </a:rPr>
              <a:t>　　</a:t>
            </a:r>
            <a:r>
              <a:rPr lang="en-US" altLang="zh-CN" sz="1200" b="0" i="0" kern="1200" dirty="0" smtClean="0">
                <a:solidFill>
                  <a:schemeClr val="tx1"/>
                </a:solidFill>
                <a:latin typeface="+mn-lt"/>
                <a:ea typeface="+mn-ea"/>
                <a:cs typeface="+mn-cs"/>
              </a:rPr>
              <a:t>Transaction Script(</a:t>
            </a:r>
            <a:r>
              <a:rPr lang="zh-CN" altLang="en-US" sz="1200" b="1" i="0" kern="1200" dirty="0" smtClean="0">
                <a:solidFill>
                  <a:schemeClr val="tx1"/>
                </a:solidFill>
                <a:latin typeface="+mn-lt"/>
                <a:ea typeface="+mn-ea"/>
                <a:cs typeface="+mn-cs"/>
              </a:rPr>
              <a:t>事务脚本</a:t>
            </a:r>
            <a:r>
              <a:rPr lang="en-US" altLang="zh-CN" sz="1200" b="1" i="0" kern="1200" dirty="0" smtClean="0">
                <a:solidFill>
                  <a:schemeClr val="tx1"/>
                </a:solidFill>
                <a:latin typeface="+mn-lt"/>
                <a:ea typeface="+mn-ea"/>
                <a:cs typeface="+mn-cs"/>
              </a:rPr>
              <a:t>)</a:t>
            </a:r>
            <a:r>
              <a:rPr lang="zh-CN" altLang="en-US" sz="1200" b="1" i="0" kern="1200" dirty="0" smtClean="0">
                <a:solidFill>
                  <a:schemeClr val="tx1"/>
                </a:solidFill>
                <a:latin typeface="+mn-lt"/>
                <a:ea typeface="+mn-ea"/>
                <a:cs typeface="+mn-cs"/>
              </a:rPr>
              <a:t>的核心是过程，通过过程的调用来组织业务逻辑，</a:t>
            </a:r>
            <a:r>
              <a:rPr lang="zh-CN" altLang="en-US" sz="1200" b="0" i="0" kern="1200" dirty="0" smtClean="0">
                <a:solidFill>
                  <a:schemeClr val="tx1"/>
                </a:solidFill>
                <a:latin typeface="+mn-lt"/>
                <a:ea typeface="+mn-ea"/>
                <a:cs typeface="+mn-cs"/>
              </a:rPr>
              <a:t>业务逻辑在服务（</a:t>
            </a:r>
            <a:r>
              <a:rPr lang="en-US" altLang="zh-CN" sz="1200" b="0" i="0" kern="1200" dirty="0" smtClean="0">
                <a:solidFill>
                  <a:schemeClr val="tx1"/>
                </a:solidFill>
                <a:latin typeface="+mn-lt"/>
                <a:ea typeface="+mn-ea"/>
                <a:cs typeface="+mn-cs"/>
              </a:rPr>
              <a:t>Service</a:t>
            </a:r>
            <a:r>
              <a:rPr lang="zh-CN" altLang="en-US" sz="1200" b="0" i="0" kern="1200" dirty="0" smtClean="0">
                <a:solidFill>
                  <a:schemeClr val="tx1"/>
                </a:solidFill>
                <a:latin typeface="+mn-lt"/>
                <a:ea typeface="+mn-ea"/>
                <a:cs typeface="+mn-cs"/>
              </a:rPr>
              <a:t>）层进行处理。大部分业务应用都可以被看成一系列事务。</a:t>
            </a:r>
          </a:p>
          <a:p>
            <a:r>
              <a:rPr lang="zh-CN" altLang="en-US" sz="1200" b="1" i="0" kern="1200" dirty="0" smtClean="0">
                <a:solidFill>
                  <a:schemeClr val="tx1"/>
                </a:solidFill>
                <a:latin typeface="+mn-lt"/>
                <a:ea typeface="+mn-ea"/>
                <a:cs typeface="+mn-cs"/>
              </a:rPr>
              <a:t>         </a:t>
            </a:r>
            <a:r>
              <a:rPr lang="en-US" altLang="zh-CN" sz="1200" b="1" i="0" kern="1200" dirty="0" smtClean="0">
                <a:solidFill>
                  <a:schemeClr val="tx1"/>
                </a:solidFill>
                <a:latin typeface="+mn-lt"/>
                <a:ea typeface="+mn-ea"/>
                <a:cs typeface="+mn-cs"/>
              </a:rPr>
              <a:t>Transaction Script</a:t>
            </a:r>
            <a:r>
              <a:rPr lang="zh-CN" altLang="en-US" sz="1200" b="1" i="0" kern="1200" dirty="0" smtClean="0">
                <a:solidFill>
                  <a:schemeClr val="tx1"/>
                </a:solidFill>
                <a:latin typeface="+mn-lt"/>
                <a:ea typeface="+mn-ea"/>
                <a:cs typeface="+mn-cs"/>
              </a:rPr>
              <a:t>的特点是简单容易理解，面向过程设计。</a:t>
            </a:r>
            <a:r>
              <a:rPr lang="zh-CN" altLang="en-US" sz="1200" b="0" i="0" kern="1200" dirty="0" smtClean="0">
                <a:solidFill>
                  <a:schemeClr val="tx1"/>
                </a:solidFill>
                <a:latin typeface="+mn-lt"/>
                <a:ea typeface="+mn-ea"/>
                <a:cs typeface="+mn-cs"/>
              </a:rPr>
              <a:t>  如果应用相对简单，在应用的生命周期里不会有基础设施技术的改变，尤其是业务逻辑很少会变动，采用</a:t>
            </a:r>
            <a:r>
              <a:rPr lang="en-US" altLang="zh-CN" sz="1200" b="0" i="0" kern="1200" dirty="0" smtClean="0">
                <a:solidFill>
                  <a:schemeClr val="tx1"/>
                </a:solidFill>
                <a:latin typeface="+mn-lt"/>
                <a:ea typeface="+mn-ea"/>
                <a:cs typeface="+mn-cs"/>
              </a:rPr>
              <a:t>Transaction Script</a:t>
            </a:r>
            <a:r>
              <a:rPr lang="zh-CN" altLang="en-US" sz="1200" b="0" i="0" kern="1200" dirty="0" smtClean="0">
                <a:solidFill>
                  <a:schemeClr val="tx1"/>
                </a:solidFill>
                <a:latin typeface="+mn-lt"/>
                <a:ea typeface="+mn-ea"/>
                <a:cs typeface="+mn-cs"/>
              </a:rPr>
              <a:t>风格简单自然，性能良好，容易理解。</a:t>
            </a:r>
          </a:p>
          <a:p>
            <a:r>
              <a:rPr lang="zh-CN" altLang="en-US" sz="1200" b="0" i="0" kern="1200" dirty="0" smtClean="0">
                <a:solidFill>
                  <a:schemeClr val="tx1"/>
                </a:solidFill>
                <a:latin typeface="+mn-lt"/>
                <a:ea typeface="+mn-ea"/>
                <a:cs typeface="+mn-cs"/>
              </a:rPr>
              <a:t>        </a:t>
            </a:r>
            <a:r>
              <a:rPr lang="en-US" altLang="zh-CN" sz="1200" b="0" i="0" kern="1200" dirty="0" smtClean="0">
                <a:solidFill>
                  <a:schemeClr val="tx1"/>
                </a:solidFill>
                <a:latin typeface="+mn-lt"/>
                <a:ea typeface="+mn-ea"/>
                <a:cs typeface="+mn-cs"/>
              </a:rPr>
              <a:t>Transaction Script</a:t>
            </a:r>
            <a:r>
              <a:rPr lang="zh-CN" altLang="en-US" sz="1200" b="0" i="0" kern="1200" dirty="0" smtClean="0">
                <a:solidFill>
                  <a:schemeClr val="tx1"/>
                </a:solidFill>
                <a:latin typeface="+mn-lt"/>
                <a:ea typeface="+mn-ea"/>
                <a:cs typeface="+mn-cs"/>
              </a:rPr>
              <a:t>的缺点在于，对于复杂的业务逻辑难以保持良好的设计，事务之间的冗余代码不断增多。应用架构容易出现“胖服务层”和“贫血的领域模型”。同时，</a:t>
            </a:r>
            <a:r>
              <a:rPr lang="en-US" altLang="zh-CN" sz="1200" b="0" i="0" kern="1200" dirty="0" smtClean="0">
                <a:solidFill>
                  <a:schemeClr val="tx1"/>
                </a:solidFill>
                <a:latin typeface="+mn-lt"/>
                <a:ea typeface="+mn-ea"/>
                <a:cs typeface="+mn-cs"/>
              </a:rPr>
              <a:t>Service</a:t>
            </a:r>
            <a:r>
              <a:rPr lang="zh-CN" altLang="en-US" sz="1200" b="0" i="0" kern="1200" dirty="0" smtClean="0">
                <a:solidFill>
                  <a:schemeClr val="tx1"/>
                </a:solidFill>
                <a:latin typeface="+mn-lt"/>
                <a:ea typeface="+mn-ea"/>
                <a:cs typeface="+mn-cs"/>
              </a:rPr>
              <a:t>层积聚越来越多的业务逻辑，导致可维护性和扩展性变差</a:t>
            </a:r>
          </a:p>
          <a:p>
            <a:r>
              <a:rPr lang="zh-CN" altLang="en-US" sz="1200" b="0" i="0" kern="1200" dirty="0" smtClean="0">
                <a:solidFill>
                  <a:schemeClr val="tx1"/>
                </a:solidFill>
                <a:latin typeface="+mn-lt"/>
                <a:ea typeface="+mn-ea"/>
                <a:cs typeface="+mn-cs"/>
              </a:rPr>
              <a:t>　　</a:t>
            </a:r>
            <a:r>
              <a:rPr lang="zh-CN" altLang="en-US" sz="1200" b="1" i="0" kern="1200" dirty="0" smtClean="0">
                <a:solidFill>
                  <a:schemeClr val="tx1"/>
                </a:solidFill>
                <a:latin typeface="+mn-lt"/>
                <a:ea typeface="+mn-ea"/>
                <a:cs typeface="+mn-cs"/>
              </a:rPr>
              <a:t>领域模型</a:t>
            </a:r>
            <a:r>
              <a:rPr lang="zh-CN" altLang="en-US" sz="1200" b="0" i="0" kern="1200" dirty="0" smtClean="0">
                <a:solidFill>
                  <a:schemeClr val="tx1"/>
                </a:solidFill>
                <a:latin typeface="+mn-lt"/>
                <a:ea typeface="+mn-ea"/>
                <a:cs typeface="+mn-cs"/>
              </a:rPr>
              <a:t>属于面向对象设计，领域模型具备自己的属性行为和状态，领域对象元素之间通过聚合配合解决实际业务应用。可复用，可维护，易扩展，可以采用合适的设计模型进行详细设计。缺点是相对复杂，要求设计人员有良好的抽象能力。</a:t>
            </a:r>
          </a:p>
          <a:p>
            <a:r>
              <a:rPr lang="zh-CN" altLang="en-US" sz="1200" b="0" i="0" kern="1200" dirty="0" smtClean="0">
                <a:solidFill>
                  <a:schemeClr val="tx1"/>
                </a:solidFill>
                <a:latin typeface="+mn-lt"/>
                <a:ea typeface="+mn-ea"/>
                <a:cs typeface="+mn-cs"/>
              </a:rPr>
              <a:t>        </a:t>
            </a:r>
            <a:r>
              <a:rPr lang="en-US" altLang="zh-CN" sz="1200" b="0" i="0" kern="1200" dirty="0" err="1" smtClean="0">
                <a:solidFill>
                  <a:schemeClr val="tx1"/>
                </a:solidFill>
                <a:latin typeface="+mn-lt"/>
                <a:ea typeface="+mn-ea"/>
                <a:cs typeface="+mn-cs"/>
              </a:rPr>
              <a:t>TransactionScript</a:t>
            </a:r>
            <a:r>
              <a:rPr lang="zh-CN" altLang="en-US" sz="1200" b="0" i="0" kern="1200" dirty="0" smtClean="0">
                <a:solidFill>
                  <a:schemeClr val="tx1"/>
                </a:solidFill>
                <a:latin typeface="+mn-lt"/>
                <a:ea typeface="+mn-ea"/>
                <a:cs typeface="+mn-cs"/>
              </a:rPr>
              <a:t>风格业务逻辑主要在</a:t>
            </a:r>
            <a:r>
              <a:rPr lang="en-US" altLang="zh-CN" sz="1200" b="0" i="0" kern="1200" dirty="0" smtClean="0">
                <a:solidFill>
                  <a:schemeClr val="tx1"/>
                </a:solidFill>
                <a:latin typeface="+mn-lt"/>
                <a:ea typeface="+mn-ea"/>
                <a:cs typeface="+mn-cs"/>
              </a:rPr>
              <a:t>Service</a:t>
            </a:r>
            <a:r>
              <a:rPr lang="zh-CN" altLang="en-US" sz="1200" b="0" i="0" kern="1200" dirty="0" smtClean="0">
                <a:solidFill>
                  <a:schemeClr val="tx1"/>
                </a:solidFill>
                <a:latin typeface="+mn-lt"/>
                <a:ea typeface="+mn-ea"/>
                <a:cs typeface="+mn-cs"/>
              </a:rPr>
              <a:t>中实现，而在领域驱动设计的架构里，</a:t>
            </a:r>
            <a:r>
              <a:rPr lang="en-US" altLang="zh-CN" sz="1200" b="1" i="0" kern="1200" dirty="0" smtClean="0">
                <a:solidFill>
                  <a:schemeClr val="tx1"/>
                </a:solidFill>
                <a:latin typeface="+mn-lt"/>
                <a:ea typeface="+mn-ea"/>
                <a:cs typeface="+mn-cs"/>
              </a:rPr>
              <a:t>Service</a:t>
            </a:r>
            <a:r>
              <a:rPr lang="zh-CN" altLang="en-US" sz="1200" b="1" i="0" kern="1200" dirty="0" smtClean="0">
                <a:solidFill>
                  <a:schemeClr val="tx1"/>
                </a:solidFill>
                <a:latin typeface="+mn-lt"/>
                <a:ea typeface="+mn-ea"/>
                <a:cs typeface="+mn-cs"/>
              </a:rPr>
              <a:t>只负责协调并委派业务逻辑给领域对象进行处理。因此，我们可以考察这一点来识别系统是</a:t>
            </a:r>
            <a:r>
              <a:rPr lang="en-US" altLang="zh-CN" sz="1200" b="1" i="0" kern="1200" dirty="0" smtClean="0">
                <a:solidFill>
                  <a:schemeClr val="tx1"/>
                </a:solidFill>
                <a:latin typeface="+mn-lt"/>
                <a:ea typeface="+mn-ea"/>
                <a:cs typeface="+mn-cs"/>
              </a:rPr>
              <a:t>Transaction Script</a:t>
            </a:r>
            <a:r>
              <a:rPr lang="zh-CN" altLang="en-US" sz="1200" b="1" i="0" kern="1200" dirty="0" smtClean="0">
                <a:solidFill>
                  <a:schemeClr val="tx1"/>
                </a:solidFill>
                <a:latin typeface="+mn-lt"/>
                <a:ea typeface="+mn-ea"/>
                <a:cs typeface="+mn-cs"/>
              </a:rPr>
              <a:t>架构还是</a:t>
            </a:r>
            <a:r>
              <a:rPr lang="en-US" altLang="zh-CN" sz="1200" b="1" i="0" kern="1200" dirty="0" smtClean="0">
                <a:solidFill>
                  <a:schemeClr val="tx1"/>
                </a:solidFill>
                <a:latin typeface="+mn-lt"/>
                <a:ea typeface="+mn-ea"/>
                <a:cs typeface="+mn-cs"/>
              </a:rPr>
              <a:t>Domain Model</a:t>
            </a:r>
            <a:r>
              <a:rPr lang="zh-CN" altLang="en-US" sz="1200" b="1" i="0" kern="1200" dirty="0" smtClean="0">
                <a:solidFill>
                  <a:schemeClr val="tx1"/>
                </a:solidFill>
                <a:latin typeface="+mn-lt"/>
                <a:ea typeface="+mn-ea"/>
                <a:cs typeface="+mn-cs"/>
              </a:rPr>
              <a:t>架构</a:t>
            </a:r>
            <a:r>
              <a:rPr lang="zh-CN" altLang="en-US" sz="1200" b="0" i="0" kern="1200" dirty="0" smtClean="0">
                <a:solidFill>
                  <a:schemeClr val="tx1"/>
                </a:solidFill>
                <a:latin typeface="+mn-lt"/>
                <a:ea typeface="+mn-ea"/>
                <a:cs typeface="+mn-cs"/>
              </a:rPr>
              <a:t>。在实践中，设计良好的领域设计架构在开发过程中也容易向</a:t>
            </a:r>
            <a:r>
              <a:rPr lang="en-US" altLang="zh-CN" sz="1200" b="0" i="0" kern="1200" dirty="0" smtClean="0">
                <a:solidFill>
                  <a:schemeClr val="tx1"/>
                </a:solidFill>
                <a:latin typeface="+mn-lt"/>
                <a:ea typeface="+mn-ea"/>
                <a:cs typeface="+mn-cs"/>
              </a:rPr>
              <a:t>Transaction Script</a:t>
            </a:r>
            <a:r>
              <a:rPr lang="zh-CN" altLang="en-US" sz="1200" b="0" i="0" kern="1200" dirty="0" smtClean="0">
                <a:solidFill>
                  <a:schemeClr val="tx1"/>
                </a:solidFill>
                <a:latin typeface="+mn-lt"/>
                <a:ea typeface="+mn-ea"/>
                <a:cs typeface="+mn-cs"/>
              </a:rPr>
              <a:t>架构演变。</a:t>
            </a:r>
          </a:p>
          <a:p>
            <a:r>
              <a:rPr lang="zh-CN" altLang="en-US" sz="1200" b="0" i="0" kern="1200" dirty="0" smtClean="0">
                <a:solidFill>
                  <a:schemeClr val="tx1"/>
                </a:solidFill>
                <a:latin typeface="+mn-lt"/>
                <a:ea typeface="+mn-ea"/>
                <a:cs typeface="+mn-cs"/>
              </a:rPr>
              <a:t> </a:t>
            </a:r>
          </a:p>
          <a:p>
            <a:r>
              <a:rPr lang="en-US" altLang="zh-CN" sz="1200" b="1" i="0" kern="1200" dirty="0" smtClean="0">
                <a:solidFill>
                  <a:schemeClr val="tx1"/>
                </a:solidFill>
                <a:latin typeface="+mn-lt"/>
                <a:ea typeface="+mn-ea"/>
                <a:cs typeface="+mn-cs"/>
              </a:rPr>
              <a:t>Domain</a:t>
            </a:r>
            <a:r>
              <a:rPr lang="zh-CN" altLang="en-US" sz="1200" b="0" i="0" kern="1200" dirty="0" smtClean="0">
                <a:solidFill>
                  <a:schemeClr val="tx1"/>
                </a:solidFill>
                <a:latin typeface="+mn-lt"/>
                <a:ea typeface="+mn-ea"/>
                <a:cs typeface="+mn-cs"/>
              </a:rPr>
              <a:t>：</a:t>
            </a:r>
          </a:p>
          <a:p>
            <a:r>
              <a:rPr lang="zh-CN" altLang="en-US" sz="1200" b="0" i="0" kern="1200" dirty="0" smtClean="0">
                <a:solidFill>
                  <a:schemeClr val="tx1"/>
                </a:solidFill>
                <a:latin typeface="+mn-lt"/>
                <a:ea typeface="+mn-ea"/>
                <a:cs typeface="+mn-cs"/>
              </a:rPr>
              <a:t>        </a:t>
            </a:r>
            <a:r>
              <a:rPr lang="en-US" altLang="zh-CN" sz="1200" b="0" i="0" kern="1200" dirty="0" smtClean="0">
                <a:solidFill>
                  <a:schemeClr val="tx1"/>
                </a:solidFill>
                <a:latin typeface="+mn-lt"/>
                <a:ea typeface="+mn-ea"/>
                <a:cs typeface="+mn-cs"/>
              </a:rPr>
              <a:t>Domain</a:t>
            </a:r>
            <a:r>
              <a:rPr lang="zh-CN" altLang="en-US" sz="1200" b="0" i="0" kern="1200" dirty="0" smtClean="0">
                <a:solidFill>
                  <a:schemeClr val="tx1"/>
                </a:solidFill>
                <a:latin typeface="+mn-lt"/>
                <a:ea typeface="+mn-ea"/>
                <a:cs typeface="+mn-cs"/>
              </a:rPr>
              <a:t>层是整个系统的核心层，该层维护一个使用面向对象技术实现的领域模型，几乎全部的业务逻辑会在该层实现。</a:t>
            </a:r>
            <a:r>
              <a:rPr lang="en-US" altLang="zh-CN" sz="1200" b="0" i="0" kern="1200" dirty="0" smtClean="0">
                <a:solidFill>
                  <a:schemeClr val="tx1"/>
                </a:solidFill>
                <a:latin typeface="+mn-lt"/>
                <a:ea typeface="+mn-ea"/>
                <a:cs typeface="+mn-cs"/>
              </a:rPr>
              <a:t>Domain</a:t>
            </a:r>
            <a:r>
              <a:rPr lang="zh-CN" altLang="en-US" sz="1200" b="0" i="0" kern="1200" dirty="0" smtClean="0">
                <a:solidFill>
                  <a:schemeClr val="tx1"/>
                </a:solidFill>
                <a:latin typeface="+mn-lt"/>
                <a:ea typeface="+mn-ea"/>
                <a:cs typeface="+mn-cs"/>
              </a:rPr>
              <a:t>层包含</a:t>
            </a:r>
            <a:r>
              <a:rPr lang="en-US" altLang="zh-CN" sz="1200" b="0" i="0" kern="1200" dirty="0" smtClean="0">
                <a:solidFill>
                  <a:schemeClr val="tx1"/>
                </a:solidFill>
                <a:latin typeface="+mn-lt"/>
                <a:ea typeface="+mn-ea"/>
                <a:cs typeface="+mn-cs"/>
              </a:rPr>
              <a:t>Entity</a:t>
            </a:r>
            <a:r>
              <a:rPr lang="zh-CN" altLang="en-US" sz="1200" b="0" i="0" kern="1200" dirty="0" smtClean="0">
                <a:solidFill>
                  <a:schemeClr val="tx1"/>
                </a:solidFill>
                <a:latin typeface="+mn-lt"/>
                <a:ea typeface="+mn-ea"/>
                <a:cs typeface="+mn-cs"/>
              </a:rPr>
              <a:t>（实体）、</a:t>
            </a:r>
            <a:r>
              <a:rPr lang="en-US" altLang="zh-CN" sz="1200" b="0" i="0" kern="1200" dirty="0" err="1" smtClean="0">
                <a:solidFill>
                  <a:schemeClr val="tx1"/>
                </a:solidFill>
                <a:latin typeface="+mn-lt"/>
                <a:ea typeface="+mn-ea"/>
                <a:cs typeface="+mn-cs"/>
              </a:rPr>
              <a:t>ValueObject</a:t>
            </a:r>
            <a:r>
              <a:rPr lang="en-US" altLang="zh-CN" sz="1200" b="0" i="0" kern="1200" dirty="0" smtClean="0">
                <a:solidFill>
                  <a:schemeClr val="tx1"/>
                </a:solidFill>
                <a:latin typeface="+mn-lt"/>
                <a:ea typeface="+mn-ea"/>
                <a:cs typeface="+mn-cs"/>
              </a:rPr>
              <a:t>(</a:t>
            </a:r>
            <a:r>
              <a:rPr lang="zh-CN" altLang="en-US" sz="1200" b="0" i="0" kern="1200" dirty="0" smtClean="0">
                <a:solidFill>
                  <a:schemeClr val="tx1"/>
                </a:solidFill>
                <a:latin typeface="+mn-lt"/>
                <a:ea typeface="+mn-ea"/>
                <a:cs typeface="+mn-cs"/>
              </a:rPr>
              <a:t>值对象</a:t>
            </a:r>
            <a:r>
              <a:rPr lang="en-US" altLang="zh-CN" sz="1200" b="0" i="0" kern="1200" dirty="0" smtClean="0">
                <a:solidFill>
                  <a:schemeClr val="tx1"/>
                </a:solidFill>
                <a:latin typeface="+mn-lt"/>
                <a:ea typeface="+mn-ea"/>
                <a:cs typeface="+mn-cs"/>
              </a:rPr>
              <a:t>)</a:t>
            </a:r>
            <a:r>
              <a:rPr lang="zh-CN" altLang="en-US" sz="1200" b="0" i="0" kern="1200" dirty="0" smtClean="0">
                <a:solidFill>
                  <a:schemeClr val="tx1"/>
                </a:solidFill>
                <a:latin typeface="+mn-lt"/>
                <a:ea typeface="+mn-ea"/>
                <a:cs typeface="+mn-cs"/>
              </a:rPr>
              <a:t>、</a:t>
            </a:r>
            <a:r>
              <a:rPr lang="en-US" altLang="zh-CN" sz="1200" b="0" i="0" kern="1200" dirty="0" smtClean="0">
                <a:solidFill>
                  <a:schemeClr val="tx1"/>
                </a:solidFill>
                <a:latin typeface="+mn-lt"/>
                <a:ea typeface="+mn-ea"/>
                <a:cs typeface="+mn-cs"/>
              </a:rPr>
              <a:t>Domain Event</a:t>
            </a:r>
            <a:r>
              <a:rPr lang="zh-CN" altLang="en-US" sz="1200" b="0" i="0" kern="1200" dirty="0" smtClean="0">
                <a:solidFill>
                  <a:schemeClr val="tx1"/>
                </a:solidFill>
                <a:latin typeface="+mn-lt"/>
                <a:ea typeface="+mn-ea"/>
                <a:cs typeface="+mn-cs"/>
              </a:rPr>
              <a:t>（领域事件）和</a:t>
            </a:r>
            <a:r>
              <a:rPr lang="en-US" altLang="zh-CN" sz="1200" b="0" i="0" kern="1200" dirty="0" smtClean="0">
                <a:solidFill>
                  <a:schemeClr val="tx1"/>
                </a:solidFill>
                <a:latin typeface="+mn-lt"/>
                <a:ea typeface="+mn-ea"/>
                <a:cs typeface="+mn-cs"/>
              </a:rPr>
              <a:t>Repository</a:t>
            </a:r>
            <a:r>
              <a:rPr lang="zh-CN" altLang="en-US" sz="1200" b="0" i="0" kern="1200" dirty="0" smtClean="0">
                <a:solidFill>
                  <a:schemeClr val="tx1"/>
                </a:solidFill>
                <a:latin typeface="+mn-lt"/>
                <a:ea typeface="+mn-ea"/>
                <a:cs typeface="+mn-cs"/>
              </a:rPr>
              <a:t>（仓储）等多种重要的领域组件。</a:t>
            </a:r>
          </a:p>
          <a:p>
            <a:r>
              <a:rPr lang="zh-CN" altLang="en-US" sz="1200" b="0" i="0" kern="1200" dirty="0" smtClean="0">
                <a:solidFill>
                  <a:schemeClr val="tx1"/>
                </a:solidFill>
                <a:latin typeface="+mn-lt"/>
                <a:ea typeface="+mn-ea"/>
                <a:cs typeface="+mn-cs"/>
              </a:rPr>
              <a:t> </a:t>
            </a:r>
          </a:p>
          <a:p>
            <a:r>
              <a:rPr lang="en-US" altLang="zh-CN" sz="1200" b="1" i="0" kern="1200" dirty="0" smtClean="0">
                <a:solidFill>
                  <a:schemeClr val="tx1"/>
                </a:solidFill>
                <a:latin typeface="+mn-lt"/>
                <a:ea typeface="+mn-ea"/>
                <a:cs typeface="+mn-cs"/>
              </a:rPr>
              <a:t>Infrastructure</a:t>
            </a:r>
            <a:r>
              <a:rPr lang="zh-CN" altLang="en-US" sz="1200" b="0" i="0" kern="1200" dirty="0" smtClean="0">
                <a:solidFill>
                  <a:schemeClr val="tx1"/>
                </a:solidFill>
                <a:latin typeface="+mn-lt"/>
                <a:ea typeface="+mn-ea"/>
                <a:cs typeface="+mn-cs"/>
              </a:rPr>
              <a:t>：</a:t>
            </a:r>
          </a:p>
          <a:p>
            <a:r>
              <a:rPr lang="zh-CN" altLang="en-US" sz="1200" b="0" i="0" kern="1200" dirty="0" smtClean="0">
                <a:solidFill>
                  <a:schemeClr val="tx1"/>
                </a:solidFill>
                <a:latin typeface="+mn-lt"/>
                <a:ea typeface="+mn-ea"/>
                <a:cs typeface="+mn-cs"/>
              </a:rPr>
              <a:t>        </a:t>
            </a:r>
            <a:r>
              <a:rPr lang="en-US" altLang="zh-CN" sz="1200" b="0" i="0" kern="1200" dirty="0" smtClean="0">
                <a:solidFill>
                  <a:schemeClr val="tx1"/>
                </a:solidFill>
                <a:latin typeface="+mn-lt"/>
                <a:ea typeface="+mn-ea"/>
                <a:cs typeface="+mn-cs"/>
              </a:rPr>
              <a:t>Infrastructure</a:t>
            </a:r>
            <a:r>
              <a:rPr lang="zh-CN" altLang="en-US" sz="1200" b="0" i="0" kern="1200" dirty="0" smtClean="0">
                <a:solidFill>
                  <a:schemeClr val="tx1"/>
                </a:solidFill>
                <a:latin typeface="+mn-lt"/>
                <a:ea typeface="+mn-ea"/>
                <a:cs typeface="+mn-cs"/>
              </a:rPr>
              <a:t>（基础设施层）为</a:t>
            </a:r>
            <a:r>
              <a:rPr lang="en-US" altLang="zh-CN" sz="1200" b="0" i="0" kern="1200" dirty="0" smtClean="0">
                <a:solidFill>
                  <a:schemeClr val="tx1"/>
                </a:solidFill>
                <a:latin typeface="+mn-lt"/>
                <a:ea typeface="+mn-ea"/>
                <a:cs typeface="+mn-cs"/>
              </a:rPr>
              <a:t>Interfaces</a:t>
            </a:r>
            <a:r>
              <a:rPr lang="zh-CN" altLang="en-US" sz="1200" b="0" i="0" kern="1200" dirty="0" smtClean="0">
                <a:solidFill>
                  <a:schemeClr val="tx1"/>
                </a:solidFill>
                <a:latin typeface="+mn-lt"/>
                <a:ea typeface="+mn-ea"/>
                <a:cs typeface="+mn-cs"/>
              </a:rPr>
              <a:t>、</a:t>
            </a:r>
            <a:r>
              <a:rPr lang="en-US" altLang="zh-CN" sz="1200" b="0" i="0" kern="1200" dirty="0" smtClean="0">
                <a:solidFill>
                  <a:schemeClr val="tx1"/>
                </a:solidFill>
                <a:latin typeface="+mn-lt"/>
                <a:ea typeface="+mn-ea"/>
                <a:cs typeface="+mn-cs"/>
              </a:rPr>
              <a:t>Application</a:t>
            </a:r>
            <a:r>
              <a:rPr lang="zh-CN" altLang="en-US" sz="1200" b="0" i="0" kern="1200" dirty="0" smtClean="0">
                <a:solidFill>
                  <a:schemeClr val="tx1"/>
                </a:solidFill>
                <a:latin typeface="+mn-lt"/>
                <a:ea typeface="+mn-ea"/>
                <a:cs typeface="+mn-cs"/>
              </a:rPr>
              <a:t>和</a:t>
            </a:r>
            <a:r>
              <a:rPr lang="en-US" altLang="zh-CN" sz="1200" b="0" i="0" kern="1200" dirty="0" smtClean="0">
                <a:solidFill>
                  <a:schemeClr val="tx1"/>
                </a:solidFill>
                <a:latin typeface="+mn-lt"/>
                <a:ea typeface="+mn-ea"/>
                <a:cs typeface="+mn-cs"/>
              </a:rPr>
              <a:t>Domain</a:t>
            </a:r>
            <a:r>
              <a:rPr lang="zh-CN" altLang="en-US" sz="1200" b="0" i="0" kern="1200" dirty="0" smtClean="0">
                <a:solidFill>
                  <a:schemeClr val="tx1"/>
                </a:solidFill>
                <a:latin typeface="+mn-lt"/>
                <a:ea typeface="+mn-ea"/>
                <a:cs typeface="+mn-cs"/>
              </a:rPr>
              <a:t>三层提供支撑。所有与具体平台、框架相关的实现会在</a:t>
            </a:r>
            <a:r>
              <a:rPr lang="en-US" altLang="zh-CN" sz="1200" b="0" i="0" kern="1200" dirty="0" smtClean="0">
                <a:solidFill>
                  <a:schemeClr val="tx1"/>
                </a:solidFill>
                <a:latin typeface="+mn-lt"/>
                <a:ea typeface="+mn-ea"/>
                <a:cs typeface="+mn-cs"/>
              </a:rPr>
              <a:t>Infrastructure</a:t>
            </a:r>
            <a:r>
              <a:rPr lang="zh-CN" altLang="en-US" sz="1200" b="0" i="0" kern="1200" dirty="0" smtClean="0">
                <a:solidFill>
                  <a:schemeClr val="tx1"/>
                </a:solidFill>
                <a:latin typeface="+mn-lt"/>
                <a:ea typeface="+mn-ea"/>
                <a:cs typeface="+mn-cs"/>
              </a:rPr>
              <a:t>中提供，避免三层特别是</a:t>
            </a:r>
            <a:r>
              <a:rPr lang="en-US" altLang="zh-CN" sz="1200" b="0" i="0" kern="1200" dirty="0" smtClean="0">
                <a:solidFill>
                  <a:schemeClr val="tx1"/>
                </a:solidFill>
                <a:latin typeface="+mn-lt"/>
                <a:ea typeface="+mn-ea"/>
                <a:cs typeface="+mn-cs"/>
              </a:rPr>
              <a:t>Domain</a:t>
            </a:r>
            <a:r>
              <a:rPr lang="zh-CN" altLang="en-US" sz="1200" b="0" i="0" kern="1200" dirty="0" smtClean="0">
                <a:solidFill>
                  <a:schemeClr val="tx1"/>
                </a:solidFill>
                <a:latin typeface="+mn-lt"/>
                <a:ea typeface="+mn-ea"/>
                <a:cs typeface="+mn-cs"/>
              </a:rPr>
              <a:t>层掺杂进这些实现，从而“污染”领域模型。</a:t>
            </a:r>
            <a:r>
              <a:rPr lang="en-US" altLang="zh-CN" sz="1200" b="0" i="0" kern="1200" dirty="0" smtClean="0">
                <a:solidFill>
                  <a:schemeClr val="tx1"/>
                </a:solidFill>
                <a:latin typeface="+mn-lt"/>
                <a:ea typeface="+mn-ea"/>
                <a:cs typeface="+mn-cs"/>
              </a:rPr>
              <a:t>Infrastructure</a:t>
            </a:r>
            <a:r>
              <a:rPr lang="zh-CN" altLang="en-US" sz="1200" b="0" i="0" kern="1200" dirty="0" smtClean="0">
                <a:solidFill>
                  <a:schemeClr val="tx1"/>
                </a:solidFill>
                <a:latin typeface="+mn-lt"/>
                <a:ea typeface="+mn-ea"/>
                <a:cs typeface="+mn-cs"/>
              </a:rPr>
              <a:t>中最常见的一类设施是对象持久化的具体实现。</a:t>
            </a:r>
          </a:p>
          <a:p>
            <a:endParaRPr lang="zh-CN" altLang="en-US" dirty="0"/>
          </a:p>
        </p:txBody>
      </p:sp>
      <p:sp>
        <p:nvSpPr>
          <p:cNvPr id="4" name="灯片编号占位符 3"/>
          <p:cNvSpPr>
            <a:spLocks noGrp="1"/>
          </p:cNvSpPr>
          <p:nvPr>
            <p:ph type="sldNum" sz="quarter" idx="10"/>
          </p:nvPr>
        </p:nvSpPr>
        <p:spPr/>
        <p:txBody>
          <a:bodyPr/>
          <a:lstStyle/>
          <a:p>
            <a:fld id="{6C87A1AC-DF8B-4EEE-B198-2060113C5B25}" type="slidenum">
              <a:rPr lang="zh-CN" altLang="en-US" smtClean="0"/>
              <a:pPr/>
              <a:t>12</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sz="1200" b="0" i="0" kern="1200" dirty="0" smtClean="0">
                <a:solidFill>
                  <a:schemeClr val="tx1"/>
                </a:solidFill>
                <a:latin typeface="+mn-lt"/>
                <a:ea typeface="+mn-ea"/>
                <a:cs typeface="+mn-cs"/>
              </a:rPr>
              <a:t>仓储，顾名思义，存储数据的仓库。那么有人就疑惑了，既然我们有了数据库来存取数据，为什么还要弄一个仓储的概念，其实博主觉得这是一个考虑层面不同的问题，数据库主要用于存取数据，而仓储作用之一是用于数据的持久化。从架构层面来说，仓储用于连接领域层和基础结构层，领域层通过仓储访问存储机制，而不用过于关心存储机制的具体细节。按照</a:t>
            </a:r>
            <a:r>
              <a:rPr lang="en-US" altLang="zh-CN" sz="1200" b="0" i="0" kern="1200" dirty="0" smtClean="0">
                <a:solidFill>
                  <a:schemeClr val="tx1"/>
                </a:solidFill>
                <a:latin typeface="+mn-lt"/>
                <a:ea typeface="+mn-ea"/>
                <a:cs typeface="+mn-cs"/>
              </a:rPr>
              <a:t>DDD</a:t>
            </a:r>
            <a:r>
              <a:rPr lang="zh-CN" altLang="en-US" sz="1200" b="0" i="0" kern="1200" dirty="0" smtClean="0">
                <a:solidFill>
                  <a:schemeClr val="tx1"/>
                </a:solidFill>
                <a:latin typeface="+mn-lt"/>
                <a:ea typeface="+mn-ea"/>
                <a:cs typeface="+mn-cs"/>
              </a:rPr>
              <a:t>设计原则，仓储的作用对象的领域模型的聚合根，也就是说每一个聚合都有一个单独的仓储。可能这样说大家未必能理解，相信看了仓储的代码设计，大家能有一个更加透彻的认识。</a:t>
            </a:r>
            <a:endParaRPr lang="en-US" altLang="zh-CN" sz="1200" b="0" i="0" kern="1200" dirty="0" smtClean="0">
              <a:solidFill>
                <a:schemeClr val="tx1"/>
              </a:solidFill>
              <a:latin typeface="+mn-lt"/>
              <a:ea typeface="+mn-ea"/>
              <a:cs typeface="+mn-cs"/>
            </a:endParaRPr>
          </a:p>
          <a:p>
            <a:r>
              <a:rPr lang="zh-CN" altLang="en-US" sz="1200" b="0" i="0" kern="1200" dirty="0" smtClean="0">
                <a:solidFill>
                  <a:schemeClr val="tx1"/>
                </a:solidFill>
                <a:latin typeface="+mn-lt"/>
                <a:ea typeface="+mn-ea"/>
                <a:cs typeface="+mn-cs"/>
              </a:rPr>
              <a:t>工厂设计模式：</a:t>
            </a:r>
            <a:r>
              <a:rPr lang="en-US" sz="1200" b="0" i="0" kern="1200" dirty="0" smtClean="0">
                <a:solidFill>
                  <a:schemeClr val="tx1"/>
                </a:solidFill>
                <a:latin typeface="+mn-lt"/>
                <a:ea typeface="+mn-ea"/>
                <a:cs typeface="+mn-cs"/>
              </a:rPr>
              <a:t>Factory</a:t>
            </a:r>
            <a:r>
              <a:rPr lang="zh-CN" altLang="en-US" sz="1200" b="0" i="0" kern="1200" dirty="0" smtClean="0">
                <a:solidFill>
                  <a:schemeClr val="tx1"/>
                </a:solidFill>
                <a:latin typeface="+mn-lt"/>
                <a:ea typeface="+mn-ea"/>
                <a:cs typeface="+mn-cs"/>
              </a:rPr>
              <a:t>设计模式</a:t>
            </a:r>
            <a:endParaRPr lang="en-US" altLang="zh-CN" sz="1200" b="0" i="0" kern="1200" dirty="0" smtClean="0">
              <a:solidFill>
                <a:schemeClr val="tx1"/>
              </a:solidFill>
              <a:latin typeface="+mn-lt"/>
              <a:ea typeface="+mn-ea"/>
              <a:cs typeface="+mn-cs"/>
            </a:endParaRPr>
          </a:p>
          <a:p>
            <a:r>
              <a:rPr lang="en-US" altLang="zh-CN" sz="1200" b="0" i="0" kern="1200" dirty="0" smtClean="0">
                <a:solidFill>
                  <a:schemeClr val="tx1"/>
                </a:solidFill>
                <a:latin typeface="+mn-lt"/>
                <a:ea typeface="+mn-ea"/>
                <a:cs typeface="+mn-cs"/>
              </a:rPr>
              <a:t>Order </a:t>
            </a:r>
            <a:r>
              <a:rPr lang="en-US" altLang="zh-CN" sz="1200" b="0" i="0" kern="1200" dirty="0" err="1" smtClean="0">
                <a:solidFill>
                  <a:schemeClr val="tx1"/>
                </a:solidFill>
                <a:latin typeface="+mn-lt"/>
                <a:ea typeface="+mn-ea"/>
                <a:cs typeface="+mn-cs"/>
              </a:rPr>
              <a:t>order</a:t>
            </a:r>
            <a:r>
              <a:rPr lang="en-US" altLang="zh-CN" sz="1200" b="0" i="0" kern="1200" dirty="0" smtClean="0">
                <a:solidFill>
                  <a:schemeClr val="tx1"/>
                </a:solidFill>
                <a:latin typeface="+mn-lt"/>
                <a:ea typeface="+mn-ea"/>
                <a:cs typeface="+mn-cs"/>
              </a:rPr>
              <a:t>=</a:t>
            </a:r>
            <a:r>
              <a:rPr lang="en-US" altLang="zh-CN" sz="1200" b="0" i="0" kern="1200" dirty="0" err="1" smtClean="0">
                <a:solidFill>
                  <a:schemeClr val="tx1"/>
                </a:solidFill>
                <a:latin typeface="+mn-lt"/>
                <a:ea typeface="+mn-ea"/>
                <a:cs typeface="+mn-cs"/>
              </a:rPr>
              <a:t>Order.CreateFactory</a:t>
            </a:r>
            <a:r>
              <a:rPr lang="en-US" altLang="zh-CN" sz="1200" b="0" i="0" kern="1200" dirty="0" smtClean="0">
                <a:solidFill>
                  <a:schemeClr val="tx1"/>
                </a:solidFill>
                <a:latin typeface="+mn-lt"/>
                <a:ea typeface="+mn-ea"/>
                <a:cs typeface="+mn-cs"/>
              </a:rPr>
              <a:t>();</a:t>
            </a:r>
          </a:p>
          <a:p>
            <a:r>
              <a:rPr lang="zh-CN" altLang="en-US" sz="1200" b="0" i="0" kern="1200" dirty="0" smtClean="0">
                <a:solidFill>
                  <a:schemeClr val="tx1"/>
                </a:solidFill>
                <a:latin typeface="+mn-lt"/>
                <a:ea typeface="+mn-ea"/>
                <a:cs typeface="+mn-cs"/>
              </a:rPr>
              <a:t>一般情况下我们通过构造函数实例化就可以了，采用工厂方法对其进行实例化通常在以下两种场景中：</a:t>
            </a:r>
          </a:p>
          <a:p>
            <a:r>
              <a:rPr lang="en-US" altLang="zh-CN" sz="1200" b="0" i="0" kern="1200" dirty="0" smtClean="0">
                <a:solidFill>
                  <a:schemeClr val="tx1"/>
                </a:solidFill>
                <a:latin typeface="+mn-lt"/>
                <a:ea typeface="+mn-ea"/>
                <a:cs typeface="+mn-cs"/>
              </a:rPr>
              <a:t>1.</a:t>
            </a:r>
            <a:r>
              <a:rPr lang="zh-CN" altLang="en-US" sz="1200" b="0" i="0" kern="1200" dirty="0" smtClean="0">
                <a:solidFill>
                  <a:schemeClr val="tx1"/>
                </a:solidFill>
                <a:latin typeface="+mn-lt"/>
                <a:ea typeface="+mn-ea"/>
                <a:cs typeface="+mn-cs"/>
              </a:rPr>
              <a:t>如果领域对象的构造比较复杂时，可以将构造过程封装到工厂内，这样就能够避免调用方直接通过复杂的方式构造领域对象，减轻调用方的负担。</a:t>
            </a:r>
          </a:p>
          <a:p>
            <a:r>
              <a:rPr lang="en-US" altLang="zh-CN" sz="1200" b="0" i="0" kern="1200" dirty="0" smtClean="0">
                <a:solidFill>
                  <a:schemeClr val="tx1"/>
                </a:solidFill>
                <a:latin typeface="+mn-lt"/>
                <a:ea typeface="+mn-ea"/>
                <a:cs typeface="+mn-cs"/>
              </a:rPr>
              <a:t>2.</a:t>
            </a:r>
            <a:r>
              <a:rPr lang="zh-CN" altLang="en-US" sz="1200" b="0" i="0" kern="1200" dirty="0" smtClean="0">
                <a:solidFill>
                  <a:schemeClr val="tx1"/>
                </a:solidFill>
                <a:latin typeface="+mn-lt"/>
                <a:ea typeface="+mn-ea"/>
                <a:cs typeface="+mn-cs"/>
              </a:rPr>
              <a:t>需要对调用方隐藏领域对象的构造逻辑，保护领域层。</a:t>
            </a:r>
            <a:endParaRPr lang="en-US" altLang="zh-CN" sz="1200" b="0" i="0" kern="1200" dirty="0" smtClean="0">
              <a:solidFill>
                <a:schemeClr val="tx1"/>
              </a:solidFill>
              <a:latin typeface="+mn-lt"/>
              <a:ea typeface="+mn-ea"/>
              <a:cs typeface="+mn-cs"/>
            </a:endParaRPr>
          </a:p>
          <a:p>
            <a:endParaRPr lang="en-US" altLang="zh-CN" sz="1200" b="0" i="0" kern="1200" dirty="0" smtClean="0">
              <a:solidFill>
                <a:schemeClr val="tx1"/>
              </a:solidFill>
              <a:latin typeface="+mn-lt"/>
              <a:ea typeface="+mn-ea"/>
              <a:cs typeface="+mn-cs"/>
            </a:endParaRPr>
          </a:p>
          <a:p>
            <a:r>
              <a:rPr lang="en-US" altLang="zh-CN" sz="1200" b="0" i="0" kern="1200" dirty="0" smtClean="0">
                <a:solidFill>
                  <a:schemeClr val="tx1"/>
                </a:solidFill>
                <a:latin typeface="+mn-lt"/>
                <a:ea typeface="+mn-ea"/>
                <a:cs typeface="+mn-cs"/>
              </a:rPr>
              <a:t>1</a:t>
            </a:r>
            <a:r>
              <a:rPr lang="zh-CN" altLang="en-US" sz="1200" b="0" i="0" kern="1200" dirty="0" smtClean="0">
                <a:solidFill>
                  <a:schemeClr val="tx1"/>
                </a:solidFill>
                <a:latin typeface="+mn-lt"/>
                <a:ea typeface="+mn-ea"/>
                <a:cs typeface="+mn-cs"/>
              </a:rPr>
              <a:t>、领域模型：</a:t>
            </a:r>
            <a:r>
              <a:rPr lang="zh-CN" altLang="en-US" sz="1200" b="1" i="0" kern="1200" dirty="0" smtClean="0">
                <a:solidFill>
                  <a:schemeClr val="tx1"/>
                </a:solidFill>
                <a:latin typeface="+mn-lt"/>
                <a:ea typeface="+mn-ea"/>
                <a:cs typeface="+mn-cs"/>
              </a:rPr>
              <a:t>领域模型与数据模型不同，它表述的是领域中各个类及其之间的关系</a:t>
            </a:r>
            <a:r>
              <a:rPr lang="zh-CN" altLang="en-US" sz="1200" b="0" i="0" kern="1200" dirty="0" smtClean="0">
                <a:solidFill>
                  <a:schemeClr val="tx1"/>
                </a:solidFill>
                <a:latin typeface="+mn-lt"/>
                <a:ea typeface="+mn-ea"/>
                <a:cs typeface="+mn-cs"/>
              </a:rPr>
              <a:t>。从领域驱动设计的角度看，数据库只不过是存储实体的一个外部机制，是属于技术层面的东西。数据模型主要用于描述领域模型对象的持久化方式，应该是先有领域模型，才有数据模型，领域模型需要通过某种映射而产生相应的数据模型，从这点来说，最新的</a:t>
            </a:r>
            <a:r>
              <a:rPr lang="en-US" altLang="zh-CN" sz="1200" b="0" i="0" kern="1200" dirty="0" smtClean="0">
                <a:solidFill>
                  <a:schemeClr val="tx1"/>
                </a:solidFill>
                <a:latin typeface="+mn-lt"/>
                <a:ea typeface="+mn-ea"/>
                <a:cs typeface="+mn-cs"/>
              </a:rPr>
              <a:t>EF</a:t>
            </a:r>
            <a:r>
              <a:rPr lang="zh-CN" altLang="en-US" sz="1200" b="0" i="0" kern="1200" dirty="0" smtClean="0">
                <a:solidFill>
                  <a:schemeClr val="tx1"/>
                </a:solidFill>
                <a:latin typeface="+mn-lt"/>
                <a:ea typeface="+mn-ea"/>
                <a:cs typeface="+mn-cs"/>
              </a:rPr>
              <a:t>的</a:t>
            </a:r>
            <a:r>
              <a:rPr lang="en-US" altLang="zh-CN" sz="1200" b="0" i="0" kern="1200" dirty="0" smtClean="0">
                <a:solidFill>
                  <a:schemeClr val="tx1"/>
                </a:solidFill>
                <a:latin typeface="+mn-lt"/>
                <a:ea typeface="+mn-ea"/>
                <a:cs typeface="+mn-cs"/>
              </a:rPr>
              <a:t>Code First</a:t>
            </a:r>
            <a:r>
              <a:rPr lang="zh-CN" altLang="en-US" sz="1200" b="0" i="0" kern="1200" dirty="0" smtClean="0">
                <a:solidFill>
                  <a:schemeClr val="tx1"/>
                </a:solidFill>
                <a:latin typeface="+mn-lt"/>
                <a:ea typeface="+mn-ea"/>
                <a:cs typeface="+mn-cs"/>
              </a:rPr>
              <a:t>就是一个很好的体现。领域模型对象分为实体、值对象和服务。</a:t>
            </a:r>
          </a:p>
          <a:p>
            <a:r>
              <a:rPr lang="en-US" altLang="zh-CN" sz="1200" b="0" i="0" kern="1200" dirty="0" smtClean="0">
                <a:solidFill>
                  <a:schemeClr val="tx1"/>
                </a:solidFill>
                <a:latin typeface="+mn-lt"/>
                <a:ea typeface="+mn-ea"/>
                <a:cs typeface="+mn-cs"/>
              </a:rPr>
              <a:t>2</a:t>
            </a:r>
            <a:r>
              <a:rPr lang="zh-CN" altLang="en-US" sz="1200" b="0" i="0" kern="1200" dirty="0" smtClean="0">
                <a:solidFill>
                  <a:schemeClr val="tx1"/>
                </a:solidFill>
                <a:latin typeface="+mn-lt"/>
                <a:ea typeface="+mn-ea"/>
                <a:cs typeface="+mn-cs"/>
              </a:rPr>
              <a:t>、实体：在领域驱动设计里面，实体是模型中需要区分个体的对象。这里的实体和</a:t>
            </a:r>
            <a:r>
              <a:rPr lang="en-US" altLang="zh-CN" sz="1200" b="0" i="0" kern="1200" dirty="0" err="1" smtClean="0">
                <a:solidFill>
                  <a:schemeClr val="tx1"/>
                </a:solidFill>
                <a:latin typeface="+mn-lt"/>
                <a:ea typeface="+mn-ea"/>
                <a:cs typeface="+mn-cs"/>
              </a:rPr>
              <a:t>EntityFramework</a:t>
            </a:r>
            <a:r>
              <a:rPr lang="zh-CN" altLang="en-US" sz="1200" b="0" i="0" kern="1200" dirty="0" smtClean="0">
                <a:solidFill>
                  <a:schemeClr val="tx1"/>
                </a:solidFill>
                <a:latin typeface="+mn-lt"/>
                <a:ea typeface="+mn-ea"/>
                <a:cs typeface="+mn-cs"/>
              </a:rPr>
              <a:t>里面的实体不是一个概念，</a:t>
            </a:r>
            <a:r>
              <a:rPr lang="en-US" altLang="zh-CN" sz="1200" b="0" i="0" kern="1200" dirty="0" smtClean="0">
                <a:solidFill>
                  <a:schemeClr val="tx1"/>
                </a:solidFill>
                <a:latin typeface="+mn-lt"/>
                <a:ea typeface="+mn-ea"/>
                <a:cs typeface="+mn-cs"/>
              </a:rPr>
              <a:t>EF</a:t>
            </a:r>
            <a:r>
              <a:rPr lang="zh-CN" altLang="en-US" sz="1200" b="0" i="0" kern="1200" dirty="0" smtClean="0">
                <a:solidFill>
                  <a:schemeClr val="tx1"/>
                </a:solidFill>
                <a:latin typeface="+mn-lt"/>
                <a:ea typeface="+mn-ea"/>
                <a:cs typeface="+mn-cs"/>
              </a:rPr>
              <a:t>的实体为数据实体，不包含对象的行为。就博主的理解，</a:t>
            </a:r>
            <a:r>
              <a:rPr lang="en-US" altLang="zh-CN" sz="1200" b="1" i="0" kern="1200" dirty="0" smtClean="0">
                <a:solidFill>
                  <a:schemeClr val="tx1"/>
                </a:solidFill>
                <a:latin typeface="+mn-lt"/>
                <a:ea typeface="+mn-ea"/>
                <a:cs typeface="+mn-cs"/>
              </a:rPr>
              <a:t>DDD</a:t>
            </a:r>
            <a:r>
              <a:rPr lang="zh-CN" altLang="en-US" sz="1200" b="1" i="0" kern="1200" dirty="0" smtClean="0">
                <a:solidFill>
                  <a:schemeClr val="tx1"/>
                </a:solidFill>
                <a:latin typeface="+mn-lt"/>
                <a:ea typeface="+mn-ea"/>
                <a:cs typeface="+mn-cs"/>
              </a:rPr>
              <a:t>概念里面的实体就是包括实体数据</a:t>
            </a:r>
            <a:r>
              <a:rPr lang="en-US" altLang="zh-CN" sz="1200" b="1" i="0" kern="1200" dirty="0" smtClean="0">
                <a:solidFill>
                  <a:schemeClr val="tx1"/>
                </a:solidFill>
                <a:latin typeface="+mn-lt"/>
                <a:ea typeface="+mn-ea"/>
                <a:cs typeface="+mn-cs"/>
              </a:rPr>
              <a:t>(EF</a:t>
            </a:r>
            <a:r>
              <a:rPr lang="zh-CN" altLang="en-US" sz="1200" b="1" i="0" kern="1200" dirty="0" smtClean="0">
                <a:solidFill>
                  <a:schemeClr val="tx1"/>
                </a:solidFill>
                <a:latin typeface="+mn-lt"/>
                <a:ea typeface="+mn-ea"/>
                <a:cs typeface="+mn-cs"/>
              </a:rPr>
              <a:t>的</a:t>
            </a:r>
            <a:r>
              <a:rPr lang="en-US" altLang="zh-CN" sz="1200" b="1" i="0" kern="1200" dirty="0" smtClean="0">
                <a:solidFill>
                  <a:schemeClr val="tx1"/>
                </a:solidFill>
                <a:latin typeface="+mn-lt"/>
                <a:ea typeface="+mn-ea"/>
                <a:cs typeface="+mn-cs"/>
              </a:rPr>
              <a:t>Model)</a:t>
            </a:r>
            <a:r>
              <a:rPr lang="zh-CN" altLang="en-US" sz="1200" b="1" i="0" kern="1200" dirty="0" smtClean="0">
                <a:solidFill>
                  <a:schemeClr val="tx1"/>
                </a:solidFill>
                <a:latin typeface="+mn-lt"/>
                <a:ea typeface="+mn-ea"/>
                <a:cs typeface="+mn-cs"/>
              </a:rPr>
              <a:t>和行为的结合体</a:t>
            </a:r>
            <a:r>
              <a:rPr lang="zh-CN" altLang="en-US" sz="1200" b="0" i="0" kern="1200" dirty="0" smtClean="0">
                <a:solidFill>
                  <a:schemeClr val="tx1"/>
                </a:solidFill>
                <a:latin typeface="+mn-lt"/>
                <a:ea typeface="+mn-ea"/>
                <a:cs typeface="+mn-cs"/>
              </a:rPr>
              <a:t>。</a:t>
            </a:r>
          </a:p>
          <a:p>
            <a:r>
              <a:rPr lang="en-US" altLang="zh-CN" sz="1200" b="0" i="0" kern="1200" dirty="0" smtClean="0">
                <a:solidFill>
                  <a:schemeClr val="tx1"/>
                </a:solidFill>
                <a:latin typeface="+mn-lt"/>
                <a:ea typeface="+mn-ea"/>
                <a:cs typeface="+mn-cs"/>
              </a:rPr>
              <a:t>3</a:t>
            </a:r>
            <a:r>
              <a:rPr lang="zh-CN" altLang="en-US" sz="1200" b="0" i="0" kern="1200" dirty="0" smtClean="0">
                <a:solidFill>
                  <a:schemeClr val="tx1"/>
                </a:solidFill>
                <a:latin typeface="+mn-lt"/>
                <a:ea typeface="+mn-ea"/>
                <a:cs typeface="+mn-cs"/>
              </a:rPr>
              <a:t>、值对象：通过对象属性值来识别的对象，它将多个相关属性组合为一个概念整体。相比实体而言，值对象仅仅是比实体少了一个标识。值对象的设计比较存在争议，我们暂且记住值对象和实体的区别：（</a:t>
            </a:r>
            <a:r>
              <a:rPr lang="en-US" altLang="zh-CN" sz="1200" b="0" i="0" kern="1200" dirty="0" smtClean="0">
                <a:solidFill>
                  <a:schemeClr val="tx1"/>
                </a:solidFill>
                <a:latin typeface="+mn-lt"/>
                <a:ea typeface="+mn-ea"/>
                <a:cs typeface="+mn-cs"/>
              </a:rPr>
              <a:t>1</a:t>
            </a:r>
            <a:r>
              <a:rPr lang="zh-CN" altLang="en-US" sz="1200" b="0" i="0" kern="1200" dirty="0" smtClean="0">
                <a:solidFill>
                  <a:schemeClr val="tx1"/>
                </a:solidFill>
                <a:latin typeface="+mn-lt"/>
                <a:ea typeface="+mn-ea"/>
                <a:cs typeface="+mn-cs"/>
              </a:rPr>
              <a:t>）实体拥有唯一标识，而值对象没有；（</a:t>
            </a:r>
            <a:r>
              <a:rPr lang="en-US" altLang="zh-CN" sz="1200" b="0" i="0" kern="1200" dirty="0" smtClean="0">
                <a:solidFill>
                  <a:schemeClr val="tx1"/>
                </a:solidFill>
                <a:latin typeface="+mn-lt"/>
                <a:ea typeface="+mn-ea"/>
                <a:cs typeface="+mn-cs"/>
              </a:rPr>
              <a:t>2</a:t>
            </a:r>
            <a:r>
              <a:rPr lang="zh-CN" altLang="en-US" sz="1200" b="0" i="0" kern="1200" dirty="0" smtClean="0">
                <a:solidFill>
                  <a:schemeClr val="tx1"/>
                </a:solidFill>
                <a:latin typeface="+mn-lt"/>
                <a:ea typeface="+mn-ea"/>
                <a:cs typeface="+mn-cs"/>
              </a:rPr>
              <a:t>）实体允许变化，而值对象不允许变化；（</a:t>
            </a:r>
            <a:r>
              <a:rPr lang="en-US" altLang="zh-CN" sz="1200" b="0" i="0" kern="1200" dirty="0" smtClean="0">
                <a:solidFill>
                  <a:schemeClr val="tx1"/>
                </a:solidFill>
                <a:latin typeface="+mn-lt"/>
                <a:ea typeface="+mn-ea"/>
                <a:cs typeface="+mn-cs"/>
              </a:rPr>
              <a:t>3</a:t>
            </a:r>
            <a:r>
              <a:rPr lang="zh-CN" altLang="en-US" sz="1200" b="0" i="0" kern="1200" dirty="0" smtClean="0">
                <a:solidFill>
                  <a:schemeClr val="tx1"/>
                </a:solidFill>
                <a:latin typeface="+mn-lt"/>
                <a:ea typeface="+mn-ea"/>
                <a:cs typeface="+mn-cs"/>
              </a:rPr>
              <a:t>）判断两个实体相等的方法是判断实体的标识相等，而判断两个值对象相等的标准是值对象内部所有属性值相等；</a:t>
            </a:r>
          </a:p>
          <a:p>
            <a:r>
              <a:rPr lang="en-US" altLang="zh-CN" sz="1200" b="0" i="0" kern="1200" dirty="0" smtClean="0">
                <a:solidFill>
                  <a:schemeClr val="tx1"/>
                </a:solidFill>
                <a:latin typeface="+mn-lt"/>
                <a:ea typeface="+mn-ea"/>
                <a:cs typeface="+mn-cs"/>
              </a:rPr>
              <a:t>4</a:t>
            </a:r>
            <a:r>
              <a:rPr lang="zh-CN" altLang="en-US" sz="1200" b="0" i="0" kern="1200" dirty="0" smtClean="0">
                <a:solidFill>
                  <a:schemeClr val="tx1"/>
                </a:solidFill>
                <a:latin typeface="+mn-lt"/>
                <a:ea typeface="+mn-ea"/>
                <a:cs typeface="+mn-cs"/>
              </a:rPr>
              <a:t>、聚合（以及聚合根）：聚合表示一组领域对象</a:t>
            </a:r>
            <a:r>
              <a:rPr lang="en-US" altLang="zh-CN" sz="1200" b="0" i="0" kern="1200" dirty="0" smtClean="0">
                <a:solidFill>
                  <a:schemeClr val="tx1"/>
                </a:solidFill>
                <a:latin typeface="+mn-lt"/>
                <a:ea typeface="+mn-ea"/>
                <a:cs typeface="+mn-cs"/>
              </a:rPr>
              <a:t>(</a:t>
            </a:r>
            <a:r>
              <a:rPr lang="zh-CN" altLang="en-US" sz="1200" b="0" i="0" kern="1200" dirty="0" smtClean="0">
                <a:solidFill>
                  <a:schemeClr val="tx1"/>
                </a:solidFill>
                <a:latin typeface="+mn-lt"/>
                <a:ea typeface="+mn-ea"/>
                <a:cs typeface="+mn-cs"/>
              </a:rPr>
              <a:t>包括实体和值对象</a:t>
            </a:r>
            <a:r>
              <a:rPr lang="en-US" altLang="zh-CN" sz="1200" b="0" i="0" kern="1200" dirty="0" smtClean="0">
                <a:solidFill>
                  <a:schemeClr val="tx1"/>
                </a:solidFill>
                <a:latin typeface="+mn-lt"/>
                <a:ea typeface="+mn-ea"/>
                <a:cs typeface="+mn-cs"/>
              </a:rPr>
              <a:t>)</a:t>
            </a:r>
            <a:r>
              <a:rPr lang="zh-CN" altLang="en-US" sz="1200" b="0" i="0" kern="1200" dirty="0" smtClean="0">
                <a:solidFill>
                  <a:schemeClr val="tx1"/>
                </a:solidFill>
                <a:latin typeface="+mn-lt"/>
                <a:ea typeface="+mn-ea"/>
                <a:cs typeface="+mn-cs"/>
              </a:rPr>
              <a:t>，用来表述一个完整的领域概念。而每个聚合都有一个根实体，这个根实体又叫做聚合根。举个简单的例子，一个电脑包含硬盘、</a:t>
            </a:r>
            <a:r>
              <a:rPr lang="en-US" altLang="zh-CN" sz="1200" b="0" i="0" kern="1200" dirty="0" smtClean="0">
                <a:solidFill>
                  <a:schemeClr val="tx1"/>
                </a:solidFill>
                <a:latin typeface="+mn-lt"/>
                <a:ea typeface="+mn-ea"/>
                <a:cs typeface="+mn-cs"/>
              </a:rPr>
              <a:t>CPU</a:t>
            </a:r>
            <a:r>
              <a:rPr lang="zh-CN" altLang="en-US" sz="1200" b="0" i="0" kern="1200" dirty="0" smtClean="0">
                <a:solidFill>
                  <a:schemeClr val="tx1"/>
                </a:solidFill>
                <a:latin typeface="+mn-lt"/>
                <a:ea typeface="+mn-ea"/>
                <a:cs typeface="+mn-cs"/>
              </a:rPr>
              <a:t>、内存条等，这一个组合就是一个聚合，而电脑就是这个组合的聚合根。博主觉得关于聚合的划分学问还是挺大的，需要在实践中慢慢积累。同一个实体，在不同的聚合中，它可能是聚合根，也可能不是，需要根据实际的业务决定。</a:t>
            </a:r>
            <a:r>
              <a:rPr lang="zh-CN" altLang="en-US" sz="1200" b="1" i="0" kern="1200" dirty="0" smtClean="0">
                <a:solidFill>
                  <a:schemeClr val="tx1"/>
                </a:solidFill>
                <a:latin typeface="+mn-lt"/>
                <a:ea typeface="+mn-ea"/>
                <a:cs typeface="+mn-cs"/>
              </a:rPr>
              <a:t>聚合根是聚合所表述的领域概念的主体，外部对象需要访问聚合内的实体时，只能通过聚合根进行访问，而不能直接访问</a:t>
            </a:r>
            <a:r>
              <a:rPr lang="zh-CN" altLang="en-US" sz="1200" b="0" i="0" kern="1200" dirty="0" smtClean="0">
                <a:solidFill>
                  <a:schemeClr val="tx1"/>
                </a:solidFill>
                <a:latin typeface="+mn-lt"/>
                <a:ea typeface="+mn-ea"/>
                <a:cs typeface="+mn-cs"/>
              </a:rPr>
              <a:t>。</a:t>
            </a:r>
          </a:p>
          <a:p>
            <a:r>
              <a:rPr lang="en-US" altLang="zh-CN" sz="1200" b="0" i="0" kern="1200" dirty="0" smtClean="0">
                <a:solidFill>
                  <a:schemeClr val="tx1"/>
                </a:solidFill>
                <a:latin typeface="+mn-lt"/>
                <a:ea typeface="+mn-ea"/>
                <a:cs typeface="+mn-cs"/>
              </a:rPr>
              <a:t>5</a:t>
            </a:r>
            <a:r>
              <a:rPr lang="zh-CN" altLang="en-US" sz="1200" b="0" i="0" kern="1200" dirty="0" smtClean="0">
                <a:solidFill>
                  <a:schemeClr val="tx1"/>
                </a:solidFill>
                <a:latin typeface="+mn-lt"/>
                <a:ea typeface="+mn-ea"/>
                <a:cs typeface="+mn-cs"/>
              </a:rPr>
              <a:t>、领域服务：博主的理解，领域模型主张富领域模式，也就是说把领域逻辑尽量写在领域实体里面，也就是常说的“充血模式”，而对于业务逻辑，最好是以服务的形式提供。至于领域逻辑和业务逻辑的界定，这个要根据实际情况来定。总之，领域服务是用来处理那些领域模型里面不好定义或者某些可变逻辑的的时候才会用到。待验证！</a:t>
            </a:r>
          </a:p>
          <a:p>
            <a:endParaRPr lang="zh-CN" altLang="en-US" sz="1200" b="0" i="0" kern="1200" dirty="0" smtClean="0">
              <a:solidFill>
                <a:schemeClr val="tx1"/>
              </a:solidFill>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6C87A1AC-DF8B-4EEE-B198-2060113C5B25}" type="slidenum">
              <a:rPr lang="zh-CN" altLang="en-US" smtClean="0"/>
              <a:pPr/>
              <a:t>13</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Master" Target="../slideMasters/slideMaster1.xml"/><Relationship Id="rId1" Type="http://schemas.openxmlformats.org/officeDocument/2006/relationships/vmlDrawing" Target="../drawings/vmlDrawing1.vml"/><Relationship Id="rId4" Type="http://schemas.openxmlformats.org/officeDocument/2006/relationships/image" Target="../media/image3.gi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310" name="Group 238"/>
          <p:cNvGrpSpPr>
            <a:grpSpLocks/>
          </p:cNvGrpSpPr>
          <p:nvPr/>
        </p:nvGrpSpPr>
        <p:grpSpPr bwMode="auto">
          <a:xfrm>
            <a:off x="-4763" y="1657350"/>
            <a:ext cx="9148763" cy="3486150"/>
            <a:chOff x="-3" y="1392"/>
            <a:chExt cx="5763" cy="2928"/>
          </a:xfrm>
        </p:grpSpPr>
        <p:sp>
          <p:nvSpPr>
            <p:cNvPr id="3091" name="Rectangle 19"/>
            <p:cNvSpPr>
              <a:spLocks noChangeArrowheads="1"/>
            </p:cNvSpPr>
            <p:nvPr/>
          </p:nvSpPr>
          <p:spPr bwMode="gray">
            <a:xfrm>
              <a:off x="5" y="1428"/>
              <a:ext cx="5755" cy="2892"/>
            </a:xfrm>
            <a:prstGeom prst="rect">
              <a:avLst/>
            </a:prstGeom>
            <a:gradFill rotWithShape="1">
              <a:gsLst>
                <a:gs pos="0">
                  <a:schemeClr val="hlink"/>
                </a:gs>
                <a:gs pos="100000">
                  <a:schemeClr val="hlink">
                    <a:gamma/>
                    <a:tint val="0"/>
                    <a:invGamma/>
                  </a:schemeClr>
                </a:gs>
              </a:gsLst>
              <a:lin ang="2700000" scaled="1"/>
            </a:gradFill>
            <a:ln w="9525">
              <a:noFill/>
              <a:miter lim="800000"/>
              <a:headEnd/>
              <a:tailEnd/>
            </a:ln>
            <a:effectLst/>
          </p:spPr>
          <p:txBody>
            <a:bodyPr wrap="none" anchor="ctr"/>
            <a:lstStyle/>
            <a:p>
              <a:endParaRPr lang="zh-CN" altLang="en-US"/>
            </a:p>
          </p:txBody>
        </p:sp>
        <p:grpSp>
          <p:nvGrpSpPr>
            <p:cNvPr id="3092" name="Group 20"/>
            <p:cNvGrpSpPr>
              <a:grpSpLocks/>
            </p:cNvGrpSpPr>
            <p:nvPr/>
          </p:nvGrpSpPr>
          <p:grpSpPr bwMode="auto">
            <a:xfrm>
              <a:off x="116" y="1403"/>
              <a:ext cx="1585" cy="2896"/>
              <a:chOff x="116" y="-3"/>
              <a:chExt cx="1585" cy="2896"/>
            </a:xfrm>
          </p:grpSpPr>
          <p:grpSp>
            <p:nvGrpSpPr>
              <p:cNvPr id="3093" name="Group 21"/>
              <p:cNvGrpSpPr>
                <a:grpSpLocks/>
              </p:cNvGrpSpPr>
              <p:nvPr userDrawn="1"/>
            </p:nvGrpSpPr>
            <p:grpSpPr bwMode="auto">
              <a:xfrm>
                <a:off x="116" y="-3"/>
                <a:ext cx="748" cy="2893"/>
                <a:chOff x="116" y="-3"/>
                <a:chExt cx="748" cy="2893"/>
              </a:xfrm>
            </p:grpSpPr>
            <p:sp>
              <p:nvSpPr>
                <p:cNvPr id="3094" name="Line 22"/>
                <p:cNvSpPr>
                  <a:spLocks noChangeShapeType="1"/>
                </p:cNvSpPr>
                <p:nvPr userDrawn="1"/>
              </p:nvSpPr>
              <p:spPr bwMode="gray">
                <a:xfrm>
                  <a:off x="144" y="0"/>
                  <a:ext cx="0" cy="2886"/>
                </a:xfrm>
                <a:prstGeom prst="line">
                  <a:avLst/>
                </a:prstGeom>
                <a:noFill/>
                <a:ln w="9525">
                  <a:solidFill>
                    <a:schemeClr val="bg1"/>
                  </a:solidFill>
                  <a:round/>
                  <a:headEnd/>
                  <a:tailEnd/>
                </a:ln>
                <a:effectLst/>
              </p:spPr>
              <p:txBody>
                <a:bodyPr/>
                <a:lstStyle/>
                <a:p>
                  <a:endParaRPr lang="zh-CN" altLang="en-US"/>
                </a:p>
              </p:txBody>
            </p:sp>
            <p:sp>
              <p:nvSpPr>
                <p:cNvPr id="3095" name="Line 23"/>
                <p:cNvSpPr>
                  <a:spLocks noChangeShapeType="1"/>
                </p:cNvSpPr>
                <p:nvPr userDrawn="1"/>
              </p:nvSpPr>
              <p:spPr bwMode="gray">
                <a:xfrm>
                  <a:off x="295" y="0"/>
                  <a:ext cx="0" cy="2886"/>
                </a:xfrm>
                <a:prstGeom prst="line">
                  <a:avLst/>
                </a:prstGeom>
                <a:noFill/>
                <a:ln w="9525">
                  <a:solidFill>
                    <a:schemeClr val="bg1"/>
                  </a:solidFill>
                  <a:round/>
                  <a:headEnd/>
                  <a:tailEnd/>
                </a:ln>
                <a:effectLst/>
              </p:spPr>
              <p:txBody>
                <a:bodyPr/>
                <a:lstStyle/>
                <a:p>
                  <a:endParaRPr lang="zh-CN" altLang="en-US"/>
                </a:p>
              </p:txBody>
            </p:sp>
            <p:sp>
              <p:nvSpPr>
                <p:cNvPr id="3096" name="Line 24"/>
                <p:cNvSpPr>
                  <a:spLocks noChangeShapeType="1"/>
                </p:cNvSpPr>
                <p:nvPr userDrawn="1"/>
              </p:nvSpPr>
              <p:spPr bwMode="gray">
                <a:xfrm>
                  <a:off x="431" y="0"/>
                  <a:ext cx="0" cy="2886"/>
                </a:xfrm>
                <a:prstGeom prst="line">
                  <a:avLst/>
                </a:prstGeom>
                <a:noFill/>
                <a:ln w="9525">
                  <a:solidFill>
                    <a:schemeClr val="bg1"/>
                  </a:solidFill>
                  <a:round/>
                  <a:headEnd/>
                  <a:tailEnd/>
                </a:ln>
                <a:effectLst/>
              </p:spPr>
              <p:txBody>
                <a:bodyPr/>
                <a:lstStyle/>
                <a:p>
                  <a:endParaRPr lang="zh-CN" altLang="en-US"/>
                </a:p>
              </p:txBody>
            </p:sp>
            <p:sp>
              <p:nvSpPr>
                <p:cNvPr id="3097" name="Line 25"/>
                <p:cNvSpPr>
                  <a:spLocks noChangeShapeType="1"/>
                </p:cNvSpPr>
                <p:nvPr userDrawn="1"/>
              </p:nvSpPr>
              <p:spPr bwMode="gray">
                <a:xfrm>
                  <a:off x="567" y="4"/>
                  <a:ext cx="0" cy="2886"/>
                </a:xfrm>
                <a:prstGeom prst="line">
                  <a:avLst/>
                </a:prstGeom>
                <a:noFill/>
                <a:ln w="9525">
                  <a:solidFill>
                    <a:schemeClr val="bg1"/>
                  </a:solidFill>
                  <a:round/>
                  <a:headEnd/>
                  <a:tailEnd/>
                </a:ln>
                <a:effectLst/>
              </p:spPr>
              <p:txBody>
                <a:bodyPr/>
                <a:lstStyle/>
                <a:p>
                  <a:endParaRPr lang="zh-CN" altLang="en-US"/>
                </a:p>
              </p:txBody>
            </p:sp>
            <p:sp>
              <p:nvSpPr>
                <p:cNvPr id="3098" name="Line 26"/>
                <p:cNvSpPr>
                  <a:spLocks noChangeShapeType="1"/>
                </p:cNvSpPr>
                <p:nvPr userDrawn="1"/>
              </p:nvSpPr>
              <p:spPr bwMode="gray">
                <a:xfrm>
                  <a:off x="703" y="4"/>
                  <a:ext cx="0" cy="2886"/>
                </a:xfrm>
                <a:prstGeom prst="line">
                  <a:avLst/>
                </a:prstGeom>
                <a:noFill/>
                <a:ln w="9525">
                  <a:solidFill>
                    <a:schemeClr val="bg1"/>
                  </a:solidFill>
                  <a:round/>
                  <a:headEnd/>
                  <a:tailEnd/>
                </a:ln>
                <a:effectLst/>
              </p:spPr>
              <p:txBody>
                <a:bodyPr/>
                <a:lstStyle/>
                <a:p>
                  <a:endParaRPr lang="zh-CN" altLang="en-US"/>
                </a:p>
              </p:txBody>
            </p:sp>
            <p:sp>
              <p:nvSpPr>
                <p:cNvPr id="3099" name="Line 27"/>
                <p:cNvSpPr>
                  <a:spLocks noChangeShapeType="1"/>
                </p:cNvSpPr>
                <p:nvPr userDrawn="1"/>
              </p:nvSpPr>
              <p:spPr bwMode="gray">
                <a:xfrm>
                  <a:off x="839" y="-3"/>
                  <a:ext cx="0" cy="2886"/>
                </a:xfrm>
                <a:prstGeom prst="line">
                  <a:avLst/>
                </a:prstGeom>
                <a:noFill/>
                <a:ln w="9525">
                  <a:solidFill>
                    <a:schemeClr val="bg1"/>
                  </a:solidFill>
                  <a:round/>
                  <a:headEnd/>
                  <a:tailEnd/>
                </a:ln>
                <a:effectLst/>
              </p:spPr>
              <p:txBody>
                <a:bodyPr/>
                <a:lstStyle/>
                <a:p>
                  <a:endParaRPr lang="zh-CN" altLang="en-US"/>
                </a:p>
              </p:txBody>
            </p:sp>
            <p:sp>
              <p:nvSpPr>
                <p:cNvPr id="3100" name="Oval 28"/>
                <p:cNvSpPr>
                  <a:spLocks noChangeArrowheads="1"/>
                </p:cNvSpPr>
                <p:nvPr userDrawn="1"/>
              </p:nvSpPr>
              <p:spPr bwMode="gray">
                <a:xfrm>
                  <a:off x="122" y="366"/>
                  <a:ext cx="44" cy="44"/>
                </a:xfrm>
                <a:prstGeom prst="ellipse">
                  <a:avLst/>
                </a:prstGeom>
                <a:solidFill>
                  <a:schemeClr val="bg1"/>
                </a:solidFill>
                <a:ln w="9525">
                  <a:noFill/>
                  <a:round/>
                  <a:headEnd/>
                  <a:tailEnd/>
                </a:ln>
                <a:effectLst/>
              </p:spPr>
              <p:txBody>
                <a:bodyPr wrap="none" anchor="ctr"/>
                <a:lstStyle/>
                <a:p>
                  <a:endParaRPr lang="zh-CN" altLang="en-US"/>
                </a:p>
              </p:txBody>
            </p:sp>
            <p:sp>
              <p:nvSpPr>
                <p:cNvPr id="3101" name="Oval 29"/>
                <p:cNvSpPr>
                  <a:spLocks noChangeArrowheads="1"/>
                </p:cNvSpPr>
                <p:nvPr userDrawn="1"/>
              </p:nvSpPr>
              <p:spPr bwMode="gray">
                <a:xfrm>
                  <a:off x="120" y="774"/>
                  <a:ext cx="44" cy="44"/>
                </a:xfrm>
                <a:prstGeom prst="ellipse">
                  <a:avLst/>
                </a:prstGeom>
                <a:solidFill>
                  <a:schemeClr val="bg1"/>
                </a:solidFill>
                <a:ln w="9525">
                  <a:noFill/>
                  <a:round/>
                  <a:headEnd/>
                  <a:tailEnd/>
                </a:ln>
                <a:effectLst/>
              </p:spPr>
              <p:txBody>
                <a:bodyPr wrap="none" anchor="ctr"/>
                <a:lstStyle/>
                <a:p>
                  <a:endParaRPr lang="zh-CN" altLang="en-US"/>
                </a:p>
              </p:txBody>
            </p:sp>
            <p:sp>
              <p:nvSpPr>
                <p:cNvPr id="3102" name="Oval 30"/>
                <p:cNvSpPr>
                  <a:spLocks noChangeArrowheads="1"/>
                </p:cNvSpPr>
                <p:nvPr userDrawn="1"/>
              </p:nvSpPr>
              <p:spPr bwMode="gray">
                <a:xfrm>
                  <a:off x="410" y="98"/>
                  <a:ext cx="44" cy="44"/>
                </a:xfrm>
                <a:prstGeom prst="ellipse">
                  <a:avLst/>
                </a:prstGeom>
                <a:solidFill>
                  <a:schemeClr val="bg1"/>
                </a:solidFill>
                <a:ln w="9525">
                  <a:noFill/>
                  <a:round/>
                  <a:headEnd/>
                  <a:tailEnd/>
                </a:ln>
                <a:effectLst/>
              </p:spPr>
              <p:txBody>
                <a:bodyPr wrap="none" anchor="ctr"/>
                <a:lstStyle/>
                <a:p>
                  <a:endParaRPr lang="zh-CN" altLang="en-US"/>
                </a:p>
              </p:txBody>
            </p:sp>
            <p:sp>
              <p:nvSpPr>
                <p:cNvPr id="3103" name="Oval 31"/>
                <p:cNvSpPr>
                  <a:spLocks noChangeArrowheads="1"/>
                </p:cNvSpPr>
                <p:nvPr userDrawn="1"/>
              </p:nvSpPr>
              <p:spPr bwMode="gray">
                <a:xfrm>
                  <a:off x="410" y="776"/>
                  <a:ext cx="44" cy="44"/>
                </a:xfrm>
                <a:prstGeom prst="ellipse">
                  <a:avLst/>
                </a:prstGeom>
                <a:solidFill>
                  <a:schemeClr val="bg1"/>
                </a:solidFill>
                <a:ln w="9525">
                  <a:noFill/>
                  <a:round/>
                  <a:headEnd/>
                  <a:tailEnd/>
                </a:ln>
                <a:effectLst/>
              </p:spPr>
              <p:txBody>
                <a:bodyPr wrap="none" anchor="ctr"/>
                <a:lstStyle/>
                <a:p>
                  <a:endParaRPr lang="zh-CN" altLang="en-US"/>
                </a:p>
              </p:txBody>
            </p:sp>
            <p:sp>
              <p:nvSpPr>
                <p:cNvPr id="3104" name="Oval 32"/>
                <p:cNvSpPr>
                  <a:spLocks noChangeArrowheads="1"/>
                </p:cNvSpPr>
                <p:nvPr userDrawn="1"/>
              </p:nvSpPr>
              <p:spPr bwMode="gray">
                <a:xfrm>
                  <a:off x="680" y="506"/>
                  <a:ext cx="44" cy="44"/>
                </a:xfrm>
                <a:prstGeom prst="ellipse">
                  <a:avLst/>
                </a:prstGeom>
                <a:solidFill>
                  <a:schemeClr val="bg1"/>
                </a:solidFill>
                <a:ln w="9525">
                  <a:noFill/>
                  <a:round/>
                  <a:headEnd/>
                  <a:tailEnd/>
                </a:ln>
                <a:effectLst/>
              </p:spPr>
              <p:txBody>
                <a:bodyPr wrap="none" anchor="ctr"/>
                <a:lstStyle/>
                <a:p>
                  <a:endParaRPr lang="zh-CN" altLang="en-US"/>
                </a:p>
              </p:txBody>
            </p:sp>
            <p:sp>
              <p:nvSpPr>
                <p:cNvPr id="3105" name="Oval 33"/>
                <p:cNvSpPr>
                  <a:spLocks noChangeArrowheads="1"/>
                </p:cNvSpPr>
                <p:nvPr userDrawn="1"/>
              </p:nvSpPr>
              <p:spPr bwMode="gray">
                <a:xfrm>
                  <a:off x="680" y="1196"/>
                  <a:ext cx="44" cy="44"/>
                </a:xfrm>
                <a:prstGeom prst="ellipse">
                  <a:avLst/>
                </a:prstGeom>
                <a:solidFill>
                  <a:schemeClr val="bg1"/>
                </a:solidFill>
                <a:ln w="9525">
                  <a:noFill/>
                  <a:round/>
                  <a:headEnd/>
                  <a:tailEnd/>
                </a:ln>
                <a:effectLst/>
              </p:spPr>
              <p:txBody>
                <a:bodyPr wrap="none" anchor="ctr"/>
                <a:lstStyle/>
                <a:p>
                  <a:endParaRPr lang="zh-CN" altLang="en-US"/>
                </a:p>
              </p:txBody>
            </p:sp>
            <p:sp>
              <p:nvSpPr>
                <p:cNvPr id="3106" name="Oval 34"/>
                <p:cNvSpPr>
                  <a:spLocks noChangeArrowheads="1"/>
                </p:cNvSpPr>
                <p:nvPr userDrawn="1"/>
              </p:nvSpPr>
              <p:spPr bwMode="gray">
                <a:xfrm>
                  <a:off x="816" y="642"/>
                  <a:ext cx="44" cy="44"/>
                </a:xfrm>
                <a:prstGeom prst="ellipse">
                  <a:avLst/>
                </a:prstGeom>
                <a:solidFill>
                  <a:schemeClr val="bg1"/>
                </a:solidFill>
                <a:ln w="9525">
                  <a:noFill/>
                  <a:round/>
                  <a:headEnd/>
                  <a:tailEnd/>
                </a:ln>
                <a:effectLst/>
              </p:spPr>
              <p:txBody>
                <a:bodyPr wrap="none" anchor="ctr"/>
                <a:lstStyle/>
                <a:p>
                  <a:endParaRPr lang="zh-CN" altLang="en-US"/>
                </a:p>
              </p:txBody>
            </p:sp>
            <p:sp>
              <p:nvSpPr>
                <p:cNvPr id="3107" name="Oval 35"/>
                <p:cNvSpPr>
                  <a:spLocks noChangeArrowheads="1"/>
                </p:cNvSpPr>
                <p:nvPr userDrawn="1"/>
              </p:nvSpPr>
              <p:spPr bwMode="gray">
                <a:xfrm>
                  <a:off x="122" y="1062"/>
                  <a:ext cx="44" cy="44"/>
                </a:xfrm>
                <a:prstGeom prst="ellipse">
                  <a:avLst/>
                </a:prstGeom>
                <a:solidFill>
                  <a:schemeClr val="bg1"/>
                </a:solidFill>
                <a:ln w="9525">
                  <a:noFill/>
                  <a:round/>
                  <a:headEnd/>
                  <a:tailEnd/>
                </a:ln>
                <a:effectLst/>
              </p:spPr>
              <p:txBody>
                <a:bodyPr wrap="none" anchor="ctr"/>
                <a:lstStyle/>
                <a:p>
                  <a:endParaRPr lang="zh-CN" altLang="en-US"/>
                </a:p>
              </p:txBody>
            </p:sp>
            <p:sp>
              <p:nvSpPr>
                <p:cNvPr id="3108" name="Oval 36"/>
                <p:cNvSpPr>
                  <a:spLocks noChangeArrowheads="1"/>
                </p:cNvSpPr>
                <p:nvPr userDrawn="1"/>
              </p:nvSpPr>
              <p:spPr bwMode="gray">
                <a:xfrm>
                  <a:off x="120" y="1451"/>
                  <a:ext cx="44" cy="44"/>
                </a:xfrm>
                <a:prstGeom prst="ellipse">
                  <a:avLst/>
                </a:prstGeom>
                <a:solidFill>
                  <a:schemeClr val="bg1"/>
                </a:solidFill>
                <a:ln w="9525">
                  <a:noFill/>
                  <a:round/>
                  <a:headEnd/>
                  <a:tailEnd/>
                </a:ln>
                <a:effectLst/>
              </p:spPr>
              <p:txBody>
                <a:bodyPr wrap="none" anchor="ctr"/>
                <a:lstStyle/>
                <a:p>
                  <a:endParaRPr lang="zh-CN" altLang="en-US"/>
                </a:p>
              </p:txBody>
            </p:sp>
            <p:sp>
              <p:nvSpPr>
                <p:cNvPr id="3109" name="Oval 37"/>
                <p:cNvSpPr>
                  <a:spLocks noChangeArrowheads="1"/>
                </p:cNvSpPr>
                <p:nvPr userDrawn="1"/>
              </p:nvSpPr>
              <p:spPr bwMode="gray">
                <a:xfrm>
                  <a:off x="125" y="1728"/>
                  <a:ext cx="44" cy="44"/>
                </a:xfrm>
                <a:prstGeom prst="ellipse">
                  <a:avLst/>
                </a:prstGeom>
                <a:solidFill>
                  <a:schemeClr val="bg1"/>
                </a:solidFill>
                <a:ln w="9525">
                  <a:noFill/>
                  <a:round/>
                  <a:headEnd/>
                  <a:tailEnd/>
                </a:ln>
                <a:effectLst/>
              </p:spPr>
              <p:txBody>
                <a:bodyPr wrap="none" anchor="ctr"/>
                <a:lstStyle/>
                <a:p>
                  <a:endParaRPr lang="zh-CN" altLang="en-US"/>
                </a:p>
              </p:txBody>
            </p:sp>
            <p:sp>
              <p:nvSpPr>
                <p:cNvPr id="3110" name="Oval 38"/>
                <p:cNvSpPr>
                  <a:spLocks noChangeArrowheads="1"/>
                </p:cNvSpPr>
                <p:nvPr userDrawn="1"/>
              </p:nvSpPr>
              <p:spPr bwMode="gray">
                <a:xfrm>
                  <a:off x="408" y="1467"/>
                  <a:ext cx="44" cy="44"/>
                </a:xfrm>
                <a:prstGeom prst="ellipse">
                  <a:avLst/>
                </a:prstGeom>
                <a:solidFill>
                  <a:schemeClr val="bg1"/>
                </a:solidFill>
                <a:ln w="9525">
                  <a:noFill/>
                  <a:round/>
                  <a:headEnd/>
                  <a:tailEnd/>
                </a:ln>
                <a:effectLst/>
              </p:spPr>
              <p:txBody>
                <a:bodyPr wrap="none" anchor="ctr"/>
                <a:lstStyle/>
                <a:p>
                  <a:endParaRPr lang="zh-CN" altLang="en-US"/>
                </a:p>
              </p:txBody>
            </p:sp>
            <p:sp>
              <p:nvSpPr>
                <p:cNvPr id="3111" name="Oval 39"/>
                <p:cNvSpPr>
                  <a:spLocks noChangeArrowheads="1"/>
                </p:cNvSpPr>
                <p:nvPr userDrawn="1"/>
              </p:nvSpPr>
              <p:spPr bwMode="gray">
                <a:xfrm>
                  <a:off x="820" y="1329"/>
                  <a:ext cx="44" cy="44"/>
                </a:xfrm>
                <a:prstGeom prst="ellipse">
                  <a:avLst/>
                </a:prstGeom>
                <a:solidFill>
                  <a:schemeClr val="bg1"/>
                </a:solidFill>
                <a:ln w="9525">
                  <a:noFill/>
                  <a:round/>
                  <a:headEnd/>
                  <a:tailEnd/>
                </a:ln>
                <a:effectLst/>
              </p:spPr>
              <p:txBody>
                <a:bodyPr wrap="none" anchor="ctr"/>
                <a:lstStyle/>
                <a:p>
                  <a:endParaRPr lang="zh-CN" altLang="en-US"/>
                </a:p>
              </p:txBody>
            </p:sp>
            <p:sp>
              <p:nvSpPr>
                <p:cNvPr id="3112" name="Oval 40"/>
                <p:cNvSpPr>
                  <a:spLocks noChangeArrowheads="1"/>
                </p:cNvSpPr>
                <p:nvPr userDrawn="1"/>
              </p:nvSpPr>
              <p:spPr bwMode="gray">
                <a:xfrm>
                  <a:off x="118" y="2145"/>
                  <a:ext cx="44" cy="44"/>
                </a:xfrm>
                <a:prstGeom prst="ellipse">
                  <a:avLst/>
                </a:prstGeom>
                <a:solidFill>
                  <a:schemeClr val="bg1"/>
                </a:solidFill>
                <a:ln w="9525">
                  <a:noFill/>
                  <a:round/>
                  <a:headEnd/>
                  <a:tailEnd/>
                </a:ln>
                <a:effectLst/>
              </p:spPr>
              <p:txBody>
                <a:bodyPr wrap="none" anchor="ctr"/>
                <a:lstStyle/>
                <a:p>
                  <a:endParaRPr lang="zh-CN" altLang="en-US"/>
                </a:p>
              </p:txBody>
            </p:sp>
            <p:sp>
              <p:nvSpPr>
                <p:cNvPr id="3113" name="Oval 41"/>
                <p:cNvSpPr>
                  <a:spLocks noChangeArrowheads="1"/>
                </p:cNvSpPr>
                <p:nvPr userDrawn="1"/>
              </p:nvSpPr>
              <p:spPr bwMode="gray">
                <a:xfrm>
                  <a:off x="116" y="2417"/>
                  <a:ext cx="44" cy="44"/>
                </a:xfrm>
                <a:prstGeom prst="ellipse">
                  <a:avLst/>
                </a:prstGeom>
                <a:solidFill>
                  <a:schemeClr val="bg1"/>
                </a:solidFill>
                <a:ln w="9525">
                  <a:noFill/>
                  <a:round/>
                  <a:headEnd/>
                  <a:tailEnd/>
                </a:ln>
                <a:effectLst/>
              </p:spPr>
              <p:txBody>
                <a:bodyPr wrap="none" anchor="ctr"/>
                <a:lstStyle/>
                <a:p>
                  <a:endParaRPr lang="zh-CN" altLang="en-US"/>
                </a:p>
              </p:txBody>
            </p:sp>
            <p:sp>
              <p:nvSpPr>
                <p:cNvPr id="3114" name="Oval 42"/>
                <p:cNvSpPr>
                  <a:spLocks noChangeArrowheads="1"/>
                </p:cNvSpPr>
                <p:nvPr userDrawn="1"/>
              </p:nvSpPr>
              <p:spPr bwMode="gray">
                <a:xfrm>
                  <a:off x="682" y="1865"/>
                  <a:ext cx="44" cy="44"/>
                </a:xfrm>
                <a:prstGeom prst="ellipse">
                  <a:avLst/>
                </a:prstGeom>
                <a:solidFill>
                  <a:schemeClr val="bg1"/>
                </a:solidFill>
                <a:ln w="9525">
                  <a:noFill/>
                  <a:round/>
                  <a:headEnd/>
                  <a:tailEnd/>
                </a:ln>
                <a:effectLst/>
              </p:spPr>
              <p:txBody>
                <a:bodyPr wrap="none" anchor="ctr"/>
                <a:lstStyle/>
                <a:p>
                  <a:endParaRPr lang="zh-CN" altLang="en-US"/>
                </a:p>
              </p:txBody>
            </p:sp>
            <p:sp>
              <p:nvSpPr>
                <p:cNvPr id="3115" name="Oval 43"/>
                <p:cNvSpPr>
                  <a:spLocks noChangeArrowheads="1"/>
                </p:cNvSpPr>
                <p:nvPr userDrawn="1"/>
              </p:nvSpPr>
              <p:spPr bwMode="gray">
                <a:xfrm>
                  <a:off x="406" y="2147"/>
                  <a:ext cx="44" cy="44"/>
                </a:xfrm>
                <a:prstGeom prst="ellipse">
                  <a:avLst/>
                </a:prstGeom>
                <a:solidFill>
                  <a:schemeClr val="bg1"/>
                </a:solidFill>
                <a:ln w="9525">
                  <a:noFill/>
                  <a:round/>
                  <a:headEnd/>
                  <a:tailEnd/>
                </a:ln>
                <a:effectLst/>
              </p:spPr>
              <p:txBody>
                <a:bodyPr wrap="none" anchor="ctr"/>
                <a:lstStyle/>
                <a:p>
                  <a:endParaRPr lang="zh-CN" altLang="en-US"/>
                </a:p>
              </p:txBody>
            </p:sp>
            <p:sp>
              <p:nvSpPr>
                <p:cNvPr id="3116" name="Oval 44"/>
                <p:cNvSpPr>
                  <a:spLocks noChangeArrowheads="1"/>
                </p:cNvSpPr>
                <p:nvPr userDrawn="1"/>
              </p:nvSpPr>
              <p:spPr bwMode="gray">
                <a:xfrm>
                  <a:off x="404" y="2832"/>
                  <a:ext cx="44" cy="44"/>
                </a:xfrm>
                <a:prstGeom prst="ellipse">
                  <a:avLst/>
                </a:prstGeom>
                <a:solidFill>
                  <a:schemeClr val="bg1"/>
                </a:solidFill>
                <a:ln w="9525">
                  <a:noFill/>
                  <a:round/>
                  <a:headEnd/>
                  <a:tailEnd/>
                </a:ln>
                <a:effectLst/>
              </p:spPr>
              <p:txBody>
                <a:bodyPr wrap="none" anchor="ctr"/>
                <a:lstStyle/>
                <a:p>
                  <a:endParaRPr lang="zh-CN" altLang="en-US"/>
                </a:p>
              </p:txBody>
            </p:sp>
            <p:sp>
              <p:nvSpPr>
                <p:cNvPr id="3117" name="Oval 45"/>
                <p:cNvSpPr>
                  <a:spLocks noChangeArrowheads="1"/>
                </p:cNvSpPr>
                <p:nvPr userDrawn="1"/>
              </p:nvSpPr>
              <p:spPr bwMode="gray">
                <a:xfrm>
                  <a:off x="818" y="2000"/>
                  <a:ext cx="44" cy="44"/>
                </a:xfrm>
                <a:prstGeom prst="ellipse">
                  <a:avLst/>
                </a:prstGeom>
                <a:solidFill>
                  <a:schemeClr val="bg1"/>
                </a:solidFill>
                <a:ln w="9525">
                  <a:noFill/>
                  <a:round/>
                  <a:headEnd/>
                  <a:tailEnd/>
                </a:ln>
                <a:effectLst/>
              </p:spPr>
              <p:txBody>
                <a:bodyPr wrap="none" anchor="ctr"/>
                <a:lstStyle/>
                <a:p>
                  <a:endParaRPr lang="zh-CN" altLang="en-US"/>
                </a:p>
              </p:txBody>
            </p:sp>
            <p:sp>
              <p:nvSpPr>
                <p:cNvPr id="3118" name="Oval 46"/>
                <p:cNvSpPr>
                  <a:spLocks noChangeArrowheads="1"/>
                </p:cNvSpPr>
                <p:nvPr userDrawn="1"/>
              </p:nvSpPr>
              <p:spPr bwMode="gray">
                <a:xfrm>
                  <a:off x="672" y="2568"/>
                  <a:ext cx="44" cy="44"/>
                </a:xfrm>
                <a:prstGeom prst="ellipse">
                  <a:avLst/>
                </a:prstGeom>
                <a:solidFill>
                  <a:schemeClr val="bg1"/>
                </a:solidFill>
                <a:ln w="9525">
                  <a:noFill/>
                  <a:round/>
                  <a:headEnd/>
                  <a:tailEnd/>
                </a:ln>
                <a:effectLst/>
              </p:spPr>
              <p:txBody>
                <a:bodyPr wrap="none" anchor="ctr"/>
                <a:lstStyle/>
                <a:p>
                  <a:endParaRPr lang="zh-CN" altLang="en-US"/>
                </a:p>
              </p:txBody>
            </p:sp>
            <p:sp>
              <p:nvSpPr>
                <p:cNvPr id="3119" name="Oval 47"/>
                <p:cNvSpPr>
                  <a:spLocks noChangeArrowheads="1"/>
                </p:cNvSpPr>
                <p:nvPr userDrawn="1"/>
              </p:nvSpPr>
              <p:spPr bwMode="gray">
                <a:xfrm>
                  <a:off x="820" y="2706"/>
                  <a:ext cx="44" cy="44"/>
                </a:xfrm>
                <a:prstGeom prst="ellipse">
                  <a:avLst/>
                </a:prstGeom>
                <a:solidFill>
                  <a:schemeClr val="bg1"/>
                </a:solidFill>
                <a:ln w="9525">
                  <a:noFill/>
                  <a:round/>
                  <a:headEnd/>
                  <a:tailEnd/>
                </a:ln>
                <a:effectLst/>
              </p:spPr>
              <p:txBody>
                <a:bodyPr wrap="none" anchor="ctr"/>
                <a:lstStyle/>
                <a:p>
                  <a:endParaRPr lang="zh-CN" altLang="en-US"/>
                </a:p>
              </p:txBody>
            </p:sp>
          </p:grpSp>
          <p:grpSp>
            <p:nvGrpSpPr>
              <p:cNvPr id="3120" name="Group 48"/>
              <p:cNvGrpSpPr>
                <a:grpSpLocks/>
              </p:cNvGrpSpPr>
              <p:nvPr userDrawn="1"/>
            </p:nvGrpSpPr>
            <p:grpSpPr bwMode="auto">
              <a:xfrm>
                <a:off x="953" y="0"/>
                <a:ext cx="748" cy="2893"/>
                <a:chOff x="116" y="-3"/>
                <a:chExt cx="748" cy="2893"/>
              </a:xfrm>
            </p:grpSpPr>
            <p:sp>
              <p:nvSpPr>
                <p:cNvPr id="3121" name="Line 49"/>
                <p:cNvSpPr>
                  <a:spLocks noChangeShapeType="1"/>
                </p:cNvSpPr>
                <p:nvPr userDrawn="1"/>
              </p:nvSpPr>
              <p:spPr bwMode="gray">
                <a:xfrm>
                  <a:off x="144" y="0"/>
                  <a:ext cx="0" cy="2886"/>
                </a:xfrm>
                <a:prstGeom prst="line">
                  <a:avLst/>
                </a:prstGeom>
                <a:noFill/>
                <a:ln w="9525">
                  <a:solidFill>
                    <a:schemeClr val="bg1"/>
                  </a:solidFill>
                  <a:round/>
                  <a:headEnd/>
                  <a:tailEnd/>
                </a:ln>
                <a:effectLst/>
              </p:spPr>
              <p:txBody>
                <a:bodyPr/>
                <a:lstStyle/>
                <a:p>
                  <a:endParaRPr lang="zh-CN" altLang="en-US"/>
                </a:p>
              </p:txBody>
            </p:sp>
            <p:sp>
              <p:nvSpPr>
                <p:cNvPr id="3122" name="Line 50"/>
                <p:cNvSpPr>
                  <a:spLocks noChangeShapeType="1"/>
                </p:cNvSpPr>
                <p:nvPr userDrawn="1"/>
              </p:nvSpPr>
              <p:spPr bwMode="gray">
                <a:xfrm>
                  <a:off x="295" y="0"/>
                  <a:ext cx="0" cy="2886"/>
                </a:xfrm>
                <a:prstGeom prst="line">
                  <a:avLst/>
                </a:prstGeom>
                <a:noFill/>
                <a:ln w="9525">
                  <a:solidFill>
                    <a:schemeClr val="bg1"/>
                  </a:solidFill>
                  <a:round/>
                  <a:headEnd/>
                  <a:tailEnd/>
                </a:ln>
                <a:effectLst/>
              </p:spPr>
              <p:txBody>
                <a:bodyPr/>
                <a:lstStyle/>
                <a:p>
                  <a:endParaRPr lang="zh-CN" altLang="en-US"/>
                </a:p>
              </p:txBody>
            </p:sp>
            <p:sp>
              <p:nvSpPr>
                <p:cNvPr id="3123" name="Line 51"/>
                <p:cNvSpPr>
                  <a:spLocks noChangeShapeType="1"/>
                </p:cNvSpPr>
                <p:nvPr userDrawn="1"/>
              </p:nvSpPr>
              <p:spPr bwMode="gray">
                <a:xfrm>
                  <a:off x="431" y="0"/>
                  <a:ext cx="0" cy="2886"/>
                </a:xfrm>
                <a:prstGeom prst="line">
                  <a:avLst/>
                </a:prstGeom>
                <a:noFill/>
                <a:ln w="9525">
                  <a:solidFill>
                    <a:schemeClr val="bg1"/>
                  </a:solidFill>
                  <a:round/>
                  <a:headEnd/>
                  <a:tailEnd/>
                </a:ln>
                <a:effectLst/>
              </p:spPr>
              <p:txBody>
                <a:bodyPr/>
                <a:lstStyle/>
                <a:p>
                  <a:endParaRPr lang="zh-CN" altLang="en-US"/>
                </a:p>
              </p:txBody>
            </p:sp>
            <p:sp>
              <p:nvSpPr>
                <p:cNvPr id="3124" name="Line 52"/>
                <p:cNvSpPr>
                  <a:spLocks noChangeShapeType="1"/>
                </p:cNvSpPr>
                <p:nvPr userDrawn="1"/>
              </p:nvSpPr>
              <p:spPr bwMode="gray">
                <a:xfrm>
                  <a:off x="567" y="4"/>
                  <a:ext cx="0" cy="2886"/>
                </a:xfrm>
                <a:prstGeom prst="line">
                  <a:avLst/>
                </a:prstGeom>
                <a:noFill/>
                <a:ln w="9525">
                  <a:solidFill>
                    <a:schemeClr val="bg1"/>
                  </a:solidFill>
                  <a:round/>
                  <a:headEnd/>
                  <a:tailEnd/>
                </a:ln>
                <a:effectLst/>
              </p:spPr>
              <p:txBody>
                <a:bodyPr/>
                <a:lstStyle/>
                <a:p>
                  <a:endParaRPr lang="zh-CN" altLang="en-US"/>
                </a:p>
              </p:txBody>
            </p:sp>
            <p:sp>
              <p:nvSpPr>
                <p:cNvPr id="3125" name="Line 53"/>
                <p:cNvSpPr>
                  <a:spLocks noChangeShapeType="1"/>
                </p:cNvSpPr>
                <p:nvPr userDrawn="1"/>
              </p:nvSpPr>
              <p:spPr bwMode="gray">
                <a:xfrm>
                  <a:off x="703" y="4"/>
                  <a:ext cx="0" cy="2886"/>
                </a:xfrm>
                <a:prstGeom prst="line">
                  <a:avLst/>
                </a:prstGeom>
                <a:noFill/>
                <a:ln w="9525">
                  <a:solidFill>
                    <a:schemeClr val="bg1"/>
                  </a:solidFill>
                  <a:round/>
                  <a:headEnd/>
                  <a:tailEnd/>
                </a:ln>
                <a:effectLst/>
              </p:spPr>
              <p:txBody>
                <a:bodyPr/>
                <a:lstStyle/>
                <a:p>
                  <a:endParaRPr lang="zh-CN" altLang="en-US"/>
                </a:p>
              </p:txBody>
            </p:sp>
            <p:sp>
              <p:nvSpPr>
                <p:cNvPr id="3126" name="Line 54"/>
                <p:cNvSpPr>
                  <a:spLocks noChangeShapeType="1"/>
                </p:cNvSpPr>
                <p:nvPr userDrawn="1"/>
              </p:nvSpPr>
              <p:spPr bwMode="gray">
                <a:xfrm>
                  <a:off x="839" y="-3"/>
                  <a:ext cx="0" cy="2886"/>
                </a:xfrm>
                <a:prstGeom prst="line">
                  <a:avLst/>
                </a:prstGeom>
                <a:noFill/>
                <a:ln w="9525">
                  <a:solidFill>
                    <a:schemeClr val="bg1"/>
                  </a:solidFill>
                  <a:round/>
                  <a:headEnd/>
                  <a:tailEnd/>
                </a:ln>
                <a:effectLst/>
              </p:spPr>
              <p:txBody>
                <a:bodyPr/>
                <a:lstStyle/>
                <a:p>
                  <a:endParaRPr lang="zh-CN" altLang="en-US"/>
                </a:p>
              </p:txBody>
            </p:sp>
            <p:sp>
              <p:nvSpPr>
                <p:cNvPr id="3127" name="Oval 55"/>
                <p:cNvSpPr>
                  <a:spLocks noChangeArrowheads="1"/>
                </p:cNvSpPr>
                <p:nvPr userDrawn="1"/>
              </p:nvSpPr>
              <p:spPr bwMode="gray">
                <a:xfrm>
                  <a:off x="122" y="366"/>
                  <a:ext cx="44" cy="44"/>
                </a:xfrm>
                <a:prstGeom prst="ellipse">
                  <a:avLst/>
                </a:prstGeom>
                <a:solidFill>
                  <a:schemeClr val="bg1"/>
                </a:solidFill>
                <a:ln w="9525">
                  <a:noFill/>
                  <a:round/>
                  <a:headEnd/>
                  <a:tailEnd/>
                </a:ln>
                <a:effectLst/>
              </p:spPr>
              <p:txBody>
                <a:bodyPr wrap="none" anchor="ctr"/>
                <a:lstStyle/>
                <a:p>
                  <a:endParaRPr lang="zh-CN" altLang="en-US"/>
                </a:p>
              </p:txBody>
            </p:sp>
            <p:sp>
              <p:nvSpPr>
                <p:cNvPr id="3128" name="Oval 56"/>
                <p:cNvSpPr>
                  <a:spLocks noChangeArrowheads="1"/>
                </p:cNvSpPr>
                <p:nvPr userDrawn="1"/>
              </p:nvSpPr>
              <p:spPr bwMode="gray">
                <a:xfrm>
                  <a:off x="120" y="774"/>
                  <a:ext cx="44" cy="44"/>
                </a:xfrm>
                <a:prstGeom prst="ellipse">
                  <a:avLst/>
                </a:prstGeom>
                <a:solidFill>
                  <a:schemeClr val="bg1"/>
                </a:solidFill>
                <a:ln w="9525">
                  <a:noFill/>
                  <a:round/>
                  <a:headEnd/>
                  <a:tailEnd/>
                </a:ln>
                <a:effectLst/>
              </p:spPr>
              <p:txBody>
                <a:bodyPr wrap="none" anchor="ctr"/>
                <a:lstStyle/>
                <a:p>
                  <a:endParaRPr lang="zh-CN" altLang="en-US"/>
                </a:p>
              </p:txBody>
            </p:sp>
            <p:sp>
              <p:nvSpPr>
                <p:cNvPr id="3129" name="Oval 57"/>
                <p:cNvSpPr>
                  <a:spLocks noChangeArrowheads="1"/>
                </p:cNvSpPr>
                <p:nvPr userDrawn="1"/>
              </p:nvSpPr>
              <p:spPr bwMode="gray">
                <a:xfrm>
                  <a:off x="410" y="98"/>
                  <a:ext cx="44" cy="44"/>
                </a:xfrm>
                <a:prstGeom prst="ellipse">
                  <a:avLst/>
                </a:prstGeom>
                <a:solidFill>
                  <a:schemeClr val="bg1"/>
                </a:solidFill>
                <a:ln w="9525">
                  <a:noFill/>
                  <a:round/>
                  <a:headEnd/>
                  <a:tailEnd/>
                </a:ln>
                <a:effectLst/>
              </p:spPr>
              <p:txBody>
                <a:bodyPr wrap="none" anchor="ctr"/>
                <a:lstStyle/>
                <a:p>
                  <a:endParaRPr lang="zh-CN" altLang="en-US"/>
                </a:p>
              </p:txBody>
            </p:sp>
            <p:sp>
              <p:nvSpPr>
                <p:cNvPr id="3130" name="Oval 58"/>
                <p:cNvSpPr>
                  <a:spLocks noChangeArrowheads="1"/>
                </p:cNvSpPr>
                <p:nvPr userDrawn="1"/>
              </p:nvSpPr>
              <p:spPr bwMode="gray">
                <a:xfrm>
                  <a:off x="410" y="776"/>
                  <a:ext cx="44" cy="44"/>
                </a:xfrm>
                <a:prstGeom prst="ellipse">
                  <a:avLst/>
                </a:prstGeom>
                <a:solidFill>
                  <a:schemeClr val="bg1"/>
                </a:solidFill>
                <a:ln w="9525">
                  <a:noFill/>
                  <a:round/>
                  <a:headEnd/>
                  <a:tailEnd/>
                </a:ln>
                <a:effectLst/>
              </p:spPr>
              <p:txBody>
                <a:bodyPr wrap="none" anchor="ctr"/>
                <a:lstStyle/>
                <a:p>
                  <a:endParaRPr lang="zh-CN" altLang="en-US"/>
                </a:p>
              </p:txBody>
            </p:sp>
            <p:sp>
              <p:nvSpPr>
                <p:cNvPr id="3131" name="Oval 59"/>
                <p:cNvSpPr>
                  <a:spLocks noChangeArrowheads="1"/>
                </p:cNvSpPr>
                <p:nvPr userDrawn="1"/>
              </p:nvSpPr>
              <p:spPr bwMode="gray">
                <a:xfrm>
                  <a:off x="680" y="506"/>
                  <a:ext cx="44" cy="44"/>
                </a:xfrm>
                <a:prstGeom prst="ellipse">
                  <a:avLst/>
                </a:prstGeom>
                <a:solidFill>
                  <a:schemeClr val="bg1"/>
                </a:solidFill>
                <a:ln w="9525">
                  <a:noFill/>
                  <a:round/>
                  <a:headEnd/>
                  <a:tailEnd/>
                </a:ln>
                <a:effectLst/>
              </p:spPr>
              <p:txBody>
                <a:bodyPr wrap="none" anchor="ctr"/>
                <a:lstStyle/>
                <a:p>
                  <a:endParaRPr lang="zh-CN" altLang="en-US"/>
                </a:p>
              </p:txBody>
            </p:sp>
            <p:sp>
              <p:nvSpPr>
                <p:cNvPr id="3132" name="Oval 60"/>
                <p:cNvSpPr>
                  <a:spLocks noChangeArrowheads="1"/>
                </p:cNvSpPr>
                <p:nvPr userDrawn="1"/>
              </p:nvSpPr>
              <p:spPr bwMode="gray">
                <a:xfrm>
                  <a:off x="680" y="1196"/>
                  <a:ext cx="44" cy="44"/>
                </a:xfrm>
                <a:prstGeom prst="ellipse">
                  <a:avLst/>
                </a:prstGeom>
                <a:solidFill>
                  <a:schemeClr val="bg1"/>
                </a:solidFill>
                <a:ln w="9525">
                  <a:noFill/>
                  <a:round/>
                  <a:headEnd/>
                  <a:tailEnd/>
                </a:ln>
                <a:effectLst/>
              </p:spPr>
              <p:txBody>
                <a:bodyPr wrap="none" anchor="ctr"/>
                <a:lstStyle/>
                <a:p>
                  <a:endParaRPr lang="zh-CN" altLang="en-US"/>
                </a:p>
              </p:txBody>
            </p:sp>
            <p:sp>
              <p:nvSpPr>
                <p:cNvPr id="3133" name="Oval 61"/>
                <p:cNvSpPr>
                  <a:spLocks noChangeArrowheads="1"/>
                </p:cNvSpPr>
                <p:nvPr userDrawn="1"/>
              </p:nvSpPr>
              <p:spPr bwMode="gray">
                <a:xfrm>
                  <a:off x="816" y="642"/>
                  <a:ext cx="44" cy="44"/>
                </a:xfrm>
                <a:prstGeom prst="ellipse">
                  <a:avLst/>
                </a:prstGeom>
                <a:solidFill>
                  <a:schemeClr val="bg1"/>
                </a:solidFill>
                <a:ln w="9525">
                  <a:noFill/>
                  <a:round/>
                  <a:headEnd/>
                  <a:tailEnd/>
                </a:ln>
                <a:effectLst/>
              </p:spPr>
              <p:txBody>
                <a:bodyPr wrap="none" anchor="ctr"/>
                <a:lstStyle/>
                <a:p>
                  <a:endParaRPr lang="zh-CN" altLang="en-US"/>
                </a:p>
              </p:txBody>
            </p:sp>
            <p:sp>
              <p:nvSpPr>
                <p:cNvPr id="3134" name="Oval 62"/>
                <p:cNvSpPr>
                  <a:spLocks noChangeArrowheads="1"/>
                </p:cNvSpPr>
                <p:nvPr userDrawn="1"/>
              </p:nvSpPr>
              <p:spPr bwMode="gray">
                <a:xfrm>
                  <a:off x="122" y="1062"/>
                  <a:ext cx="44" cy="44"/>
                </a:xfrm>
                <a:prstGeom prst="ellipse">
                  <a:avLst/>
                </a:prstGeom>
                <a:solidFill>
                  <a:schemeClr val="bg1"/>
                </a:solidFill>
                <a:ln w="9525">
                  <a:noFill/>
                  <a:round/>
                  <a:headEnd/>
                  <a:tailEnd/>
                </a:ln>
                <a:effectLst/>
              </p:spPr>
              <p:txBody>
                <a:bodyPr wrap="none" anchor="ctr"/>
                <a:lstStyle/>
                <a:p>
                  <a:endParaRPr lang="zh-CN" altLang="en-US"/>
                </a:p>
              </p:txBody>
            </p:sp>
            <p:sp>
              <p:nvSpPr>
                <p:cNvPr id="3135" name="Oval 63"/>
                <p:cNvSpPr>
                  <a:spLocks noChangeArrowheads="1"/>
                </p:cNvSpPr>
                <p:nvPr userDrawn="1"/>
              </p:nvSpPr>
              <p:spPr bwMode="gray">
                <a:xfrm>
                  <a:off x="120" y="1451"/>
                  <a:ext cx="44" cy="44"/>
                </a:xfrm>
                <a:prstGeom prst="ellipse">
                  <a:avLst/>
                </a:prstGeom>
                <a:solidFill>
                  <a:schemeClr val="bg1"/>
                </a:solidFill>
                <a:ln w="9525">
                  <a:noFill/>
                  <a:round/>
                  <a:headEnd/>
                  <a:tailEnd/>
                </a:ln>
                <a:effectLst/>
              </p:spPr>
              <p:txBody>
                <a:bodyPr wrap="none" anchor="ctr"/>
                <a:lstStyle/>
                <a:p>
                  <a:endParaRPr lang="zh-CN" altLang="en-US"/>
                </a:p>
              </p:txBody>
            </p:sp>
            <p:sp>
              <p:nvSpPr>
                <p:cNvPr id="3136" name="Oval 64"/>
                <p:cNvSpPr>
                  <a:spLocks noChangeArrowheads="1"/>
                </p:cNvSpPr>
                <p:nvPr userDrawn="1"/>
              </p:nvSpPr>
              <p:spPr bwMode="gray">
                <a:xfrm>
                  <a:off x="125" y="1728"/>
                  <a:ext cx="44" cy="44"/>
                </a:xfrm>
                <a:prstGeom prst="ellipse">
                  <a:avLst/>
                </a:prstGeom>
                <a:solidFill>
                  <a:schemeClr val="bg1"/>
                </a:solidFill>
                <a:ln w="9525">
                  <a:noFill/>
                  <a:round/>
                  <a:headEnd/>
                  <a:tailEnd/>
                </a:ln>
                <a:effectLst/>
              </p:spPr>
              <p:txBody>
                <a:bodyPr wrap="none" anchor="ctr"/>
                <a:lstStyle/>
                <a:p>
                  <a:endParaRPr lang="zh-CN" altLang="en-US"/>
                </a:p>
              </p:txBody>
            </p:sp>
            <p:sp>
              <p:nvSpPr>
                <p:cNvPr id="3137" name="Oval 65"/>
                <p:cNvSpPr>
                  <a:spLocks noChangeArrowheads="1"/>
                </p:cNvSpPr>
                <p:nvPr userDrawn="1"/>
              </p:nvSpPr>
              <p:spPr bwMode="gray">
                <a:xfrm>
                  <a:off x="408" y="1467"/>
                  <a:ext cx="44" cy="44"/>
                </a:xfrm>
                <a:prstGeom prst="ellipse">
                  <a:avLst/>
                </a:prstGeom>
                <a:solidFill>
                  <a:schemeClr val="bg1"/>
                </a:solidFill>
                <a:ln w="9525">
                  <a:noFill/>
                  <a:round/>
                  <a:headEnd/>
                  <a:tailEnd/>
                </a:ln>
                <a:effectLst/>
              </p:spPr>
              <p:txBody>
                <a:bodyPr wrap="none" anchor="ctr"/>
                <a:lstStyle/>
                <a:p>
                  <a:endParaRPr lang="zh-CN" altLang="en-US"/>
                </a:p>
              </p:txBody>
            </p:sp>
            <p:sp>
              <p:nvSpPr>
                <p:cNvPr id="3138" name="Oval 66"/>
                <p:cNvSpPr>
                  <a:spLocks noChangeArrowheads="1"/>
                </p:cNvSpPr>
                <p:nvPr userDrawn="1"/>
              </p:nvSpPr>
              <p:spPr bwMode="gray">
                <a:xfrm>
                  <a:off x="820" y="1329"/>
                  <a:ext cx="44" cy="44"/>
                </a:xfrm>
                <a:prstGeom prst="ellipse">
                  <a:avLst/>
                </a:prstGeom>
                <a:solidFill>
                  <a:schemeClr val="bg1"/>
                </a:solidFill>
                <a:ln w="9525">
                  <a:noFill/>
                  <a:round/>
                  <a:headEnd/>
                  <a:tailEnd/>
                </a:ln>
                <a:effectLst/>
              </p:spPr>
              <p:txBody>
                <a:bodyPr wrap="none" anchor="ctr"/>
                <a:lstStyle/>
                <a:p>
                  <a:endParaRPr lang="zh-CN" altLang="en-US"/>
                </a:p>
              </p:txBody>
            </p:sp>
            <p:sp>
              <p:nvSpPr>
                <p:cNvPr id="3139" name="Oval 67"/>
                <p:cNvSpPr>
                  <a:spLocks noChangeArrowheads="1"/>
                </p:cNvSpPr>
                <p:nvPr userDrawn="1"/>
              </p:nvSpPr>
              <p:spPr bwMode="gray">
                <a:xfrm>
                  <a:off x="118" y="2145"/>
                  <a:ext cx="44" cy="44"/>
                </a:xfrm>
                <a:prstGeom prst="ellipse">
                  <a:avLst/>
                </a:prstGeom>
                <a:solidFill>
                  <a:schemeClr val="bg1"/>
                </a:solidFill>
                <a:ln w="9525">
                  <a:noFill/>
                  <a:round/>
                  <a:headEnd/>
                  <a:tailEnd/>
                </a:ln>
                <a:effectLst/>
              </p:spPr>
              <p:txBody>
                <a:bodyPr wrap="none" anchor="ctr"/>
                <a:lstStyle/>
                <a:p>
                  <a:endParaRPr lang="zh-CN" altLang="en-US"/>
                </a:p>
              </p:txBody>
            </p:sp>
            <p:sp>
              <p:nvSpPr>
                <p:cNvPr id="3140" name="Oval 68"/>
                <p:cNvSpPr>
                  <a:spLocks noChangeArrowheads="1"/>
                </p:cNvSpPr>
                <p:nvPr userDrawn="1"/>
              </p:nvSpPr>
              <p:spPr bwMode="gray">
                <a:xfrm>
                  <a:off x="116" y="2417"/>
                  <a:ext cx="44" cy="44"/>
                </a:xfrm>
                <a:prstGeom prst="ellipse">
                  <a:avLst/>
                </a:prstGeom>
                <a:solidFill>
                  <a:schemeClr val="bg1"/>
                </a:solidFill>
                <a:ln w="9525">
                  <a:noFill/>
                  <a:round/>
                  <a:headEnd/>
                  <a:tailEnd/>
                </a:ln>
                <a:effectLst/>
              </p:spPr>
              <p:txBody>
                <a:bodyPr wrap="none" anchor="ctr"/>
                <a:lstStyle/>
                <a:p>
                  <a:endParaRPr lang="zh-CN" altLang="en-US"/>
                </a:p>
              </p:txBody>
            </p:sp>
            <p:sp>
              <p:nvSpPr>
                <p:cNvPr id="3141" name="Oval 69"/>
                <p:cNvSpPr>
                  <a:spLocks noChangeArrowheads="1"/>
                </p:cNvSpPr>
                <p:nvPr userDrawn="1"/>
              </p:nvSpPr>
              <p:spPr bwMode="gray">
                <a:xfrm>
                  <a:off x="682" y="1865"/>
                  <a:ext cx="44" cy="44"/>
                </a:xfrm>
                <a:prstGeom prst="ellipse">
                  <a:avLst/>
                </a:prstGeom>
                <a:solidFill>
                  <a:schemeClr val="bg1"/>
                </a:solidFill>
                <a:ln w="9525">
                  <a:noFill/>
                  <a:round/>
                  <a:headEnd/>
                  <a:tailEnd/>
                </a:ln>
                <a:effectLst/>
              </p:spPr>
              <p:txBody>
                <a:bodyPr wrap="none" anchor="ctr"/>
                <a:lstStyle/>
                <a:p>
                  <a:endParaRPr lang="zh-CN" altLang="en-US"/>
                </a:p>
              </p:txBody>
            </p:sp>
            <p:sp>
              <p:nvSpPr>
                <p:cNvPr id="3142" name="Oval 70"/>
                <p:cNvSpPr>
                  <a:spLocks noChangeArrowheads="1"/>
                </p:cNvSpPr>
                <p:nvPr userDrawn="1"/>
              </p:nvSpPr>
              <p:spPr bwMode="gray">
                <a:xfrm>
                  <a:off x="406" y="2147"/>
                  <a:ext cx="44" cy="44"/>
                </a:xfrm>
                <a:prstGeom prst="ellipse">
                  <a:avLst/>
                </a:prstGeom>
                <a:solidFill>
                  <a:schemeClr val="bg1"/>
                </a:solidFill>
                <a:ln w="9525">
                  <a:noFill/>
                  <a:round/>
                  <a:headEnd/>
                  <a:tailEnd/>
                </a:ln>
                <a:effectLst/>
              </p:spPr>
              <p:txBody>
                <a:bodyPr wrap="none" anchor="ctr"/>
                <a:lstStyle/>
                <a:p>
                  <a:endParaRPr lang="zh-CN" altLang="en-US"/>
                </a:p>
              </p:txBody>
            </p:sp>
            <p:sp>
              <p:nvSpPr>
                <p:cNvPr id="3143" name="Oval 71"/>
                <p:cNvSpPr>
                  <a:spLocks noChangeArrowheads="1"/>
                </p:cNvSpPr>
                <p:nvPr userDrawn="1"/>
              </p:nvSpPr>
              <p:spPr bwMode="gray">
                <a:xfrm>
                  <a:off x="404" y="2832"/>
                  <a:ext cx="44" cy="44"/>
                </a:xfrm>
                <a:prstGeom prst="ellipse">
                  <a:avLst/>
                </a:prstGeom>
                <a:solidFill>
                  <a:schemeClr val="bg1"/>
                </a:solidFill>
                <a:ln w="9525">
                  <a:noFill/>
                  <a:round/>
                  <a:headEnd/>
                  <a:tailEnd/>
                </a:ln>
                <a:effectLst/>
              </p:spPr>
              <p:txBody>
                <a:bodyPr wrap="none" anchor="ctr"/>
                <a:lstStyle/>
                <a:p>
                  <a:endParaRPr lang="zh-CN" altLang="en-US"/>
                </a:p>
              </p:txBody>
            </p:sp>
            <p:sp>
              <p:nvSpPr>
                <p:cNvPr id="3144" name="Oval 72"/>
                <p:cNvSpPr>
                  <a:spLocks noChangeArrowheads="1"/>
                </p:cNvSpPr>
                <p:nvPr userDrawn="1"/>
              </p:nvSpPr>
              <p:spPr bwMode="gray">
                <a:xfrm>
                  <a:off x="818" y="2000"/>
                  <a:ext cx="44" cy="44"/>
                </a:xfrm>
                <a:prstGeom prst="ellipse">
                  <a:avLst/>
                </a:prstGeom>
                <a:solidFill>
                  <a:schemeClr val="bg1"/>
                </a:solidFill>
                <a:ln w="9525">
                  <a:noFill/>
                  <a:round/>
                  <a:headEnd/>
                  <a:tailEnd/>
                </a:ln>
                <a:effectLst/>
              </p:spPr>
              <p:txBody>
                <a:bodyPr wrap="none" anchor="ctr"/>
                <a:lstStyle/>
                <a:p>
                  <a:endParaRPr lang="zh-CN" altLang="en-US"/>
                </a:p>
              </p:txBody>
            </p:sp>
            <p:sp>
              <p:nvSpPr>
                <p:cNvPr id="3145" name="Oval 73"/>
                <p:cNvSpPr>
                  <a:spLocks noChangeArrowheads="1"/>
                </p:cNvSpPr>
                <p:nvPr userDrawn="1"/>
              </p:nvSpPr>
              <p:spPr bwMode="gray">
                <a:xfrm>
                  <a:off x="672" y="2568"/>
                  <a:ext cx="44" cy="44"/>
                </a:xfrm>
                <a:prstGeom prst="ellipse">
                  <a:avLst/>
                </a:prstGeom>
                <a:solidFill>
                  <a:schemeClr val="bg1"/>
                </a:solidFill>
                <a:ln w="9525">
                  <a:noFill/>
                  <a:round/>
                  <a:headEnd/>
                  <a:tailEnd/>
                </a:ln>
                <a:effectLst/>
              </p:spPr>
              <p:txBody>
                <a:bodyPr wrap="none" anchor="ctr"/>
                <a:lstStyle/>
                <a:p>
                  <a:endParaRPr lang="zh-CN" altLang="en-US"/>
                </a:p>
              </p:txBody>
            </p:sp>
            <p:sp>
              <p:nvSpPr>
                <p:cNvPr id="3146" name="Oval 74"/>
                <p:cNvSpPr>
                  <a:spLocks noChangeArrowheads="1"/>
                </p:cNvSpPr>
                <p:nvPr userDrawn="1"/>
              </p:nvSpPr>
              <p:spPr bwMode="gray">
                <a:xfrm>
                  <a:off x="820" y="2706"/>
                  <a:ext cx="44" cy="44"/>
                </a:xfrm>
                <a:prstGeom prst="ellipse">
                  <a:avLst/>
                </a:prstGeom>
                <a:solidFill>
                  <a:schemeClr val="bg1"/>
                </a:solidFill>
                <a:ln w="9525">
                  <a:noFill/>
                  <a:round/>
                  <a:headEnd/>
                  <a:tailEnd/>
                </a:ln>
                <a:effectLst/>
              </p:spPr>
              <p:txBody>
                <a:bodyPr wrap="none" anchor="ctr"/>
                <a:lstStyle/>
                <a:p>
                  <a:endParaRPr lang="zh-CN" altLang="en-US"/>
                </a:p>
              </p:txBody>
            </p:sp>
          </p:grpSp>
        </p:grpSp>
        <p:grpSp>
          <p:nvGrpSpPr>
            <p:cNvPr id="3147" name="Group 75"/>
            <p:cNvGrpSpPr>
              <a:grpSpLocks/>
            </p:cNvGrpSpPr>
            <p:nvPr/>
          </p:nvGrpSpPr>
          <p:grpSpPr bwMode="auto">
            <a:xfrm>
              <a:off x="1791" y="1406"/>
              <a:ext cx="1585" cy="2896"/>
              <a:chOff x="116" y="-3"/>
              <a:chExt cx="1585" cy="2896"/>
            </a:xfrm>
          </p:grpSpPr>
          <p:grpSp>
            <p:nvGrpSpPr>
              <p:cNvPr id="3148" name="Group 76"/>
              <p:cNvGrpSpPr>
                <a:grpSpLocks/>
              </p:cNvGrpSpPr>
              <p:nvPr userDrawn="1"/>
            </p:nvGrpSpPr>
            <p:grpSpPr bwMode="auto">
              <a:xfrm>
                <a:off x="116" y="-3"/>
                <a:ext cx="748" cy="2893"/>
                <a:chOff x="116" y="-3"/>
                <a:chExt cx="748" cy="2893"/>
              </a:xfrm>
            </p:grpSpPr>
            <p:sp>
              <p:nvSpPr>
                <p:cNvPr id="3149" name="Line 77"/>
                <p:cNvSpPr>
                  <a:spLocks noChangeShapeType="1"/>
                </p:cNvSpPr>
                <p:nvPr userDrawn="1"/>
              </p:nvSpPr>
              <p:spPr bwMode="gray">
                <a:xfrm>
                  <a:off x="144" y="0"/>
                  <a:ext cx="0" cy="2886"/>
                </a:xfrm>
                <a:prstGeom prst="line">
                  <a:avLst/>
                </a:prstGeom>
                <a:noFill/>
                <a:ln w="9525">
                  <a:solidFill>
                    <a:schemeClr val="bg1"/>
                  </a:solidFill>
                  <a:round/>
                  <a:headEnd/>
                  <a:tailEnd/>
                </a:ln>
                <a:effectLst/>
              </p:spPr>
              <p:txBody>
                <a:bodyPr/>
                <a:lstStyle/>
                <a:p>
                  <a:endParaRPr lang="zh-CN" altLang="en-US"/>
                </a:p>
              </p:txBody>
            </p:sp>
            <p:sp>
              <p:nvSpPr>
                <p:cNvPr id="3150" name="Line 78"/>
                <p:cNvSpPr>
                  <a:spLocks noChangeShapeType="1"/>
                </p:cNvSpPr>
                <p:nvPr userDrawn="1"/>
              </p:nvSpPr>
              <p:spPr bwMode="gray">
                <a:xfrm>
                  <a:off x="295" y="0"/>
                  <a:ext cx="0" cy="2886"/>
                </a:xfrm>
                <a:prstGeom prst="line">
                  <a:avLst/>
                </a:prstGeom>
                <a:noFill/>
                <a:ln w="9525">
                  <a:solidFill>
                    <a:schemeClr val="bg1"/>
                  </a:solidFill>
                  <a:round/>
                  <a:headEnd/>
                  <a:tailEnd/>
                </a:ln>
                <a:effectLst/>
              </p:spPr>
              <p:txBody>
                <a:bodyPr/>
                <a:lstStyle/>
                <a:p>
                  <a:endParaRPr lang="zh-CN" altLang="en-US"/>
                </a:p>
              </p:txBody>
            </p:sp>
            <p:sp>
              <p:nvSpPr>
                <p:cNvPr id="3151" name="Line 79"/>
                <p:cNvSpPr>
                  <a:spLocks noChangeShapeType="1"/>
                </p:cNvSpPr>
                <p:nvPr userDrawn="1"/>
              </p:nvSpPr>
              <p:spPr bwMode="gray">
                <a:xfrm>
                  <a:off x="431" y="0"/>
                  <a:ext cx="0" cy="2886"/>
                </a:xfrm>
                <a:prstGeom prst="line">
                  <a:avLst/>
                </a:prstGeom>
                <a:noFill/>
                <a:ln w="9525">
                  <a:solidFill>
                    <a:schemeClr val="bg1"/>
                  </a:solidFill>
                  <a:round/>
                  <a:headEnd/>
                  <a:tailEnd/>
                </a:ln>
                <a:effectLst/>
              </p:spPr>
              <p:txBody>
                <a:bodyPr/>
                <a:lstStyle/>
                <a:p>
                  <a:endParaRPr lang="zh-CN" altLang="en-US"/>
                </a:p>
              </p:txBody>
            </p:sp>
            <p:sp>
              <p:nvSpPr>
                <p:cNvPr id="3152" name="Line 80"/>
                <p:cNvSpPr>
                  <a:spLocks noChangeShapeType="1"/>
                </p:cNvSpPr>
                <p:nvPr userDrawn="1"/>
              </p:nvSpPr>
              <p:spPr bwMode="gray">
                <a:xfrm>
                  <a:off x="567" y="4"/>
                  <a:ext cx="0" cy="2886"/>
                </a:xfrm>
                <a:prstGeom prst="line">
                  <a:avLst/>
                </a:prstGeom>
                <a:noFill/>
                <a:ln w="9525">
                  <a:solidFill>
                    <a:schemeClr val="bg1"/>
                  </a:solidFill>
                  <a:round/>
                  <a:headEnd/>
                  <a:tailEnd/>
                </a:ln>
                <a:effectLst/>
              </p:spPr>
              <p:txBody>
                <a:bodyPr/>
                <a:lstStyle/>
                <a:p>
                  <a:endParaRPr lang="zh-CN" altLang="en-US"/>
                </a:p>
              </p:txBody>
            </p:sp>
            <p:sp>
              <p:nvSpPr>
                <p:cNvPr id="3153" name="Line 81"/>
                <p:cNvSpPr>
                  <a:spLocks noChangeShapeType="1"/>
                </p:cNvSpPr>
                <p:nvPr userDrawn="1"/>
              </p:nvSpPr>
              <p:spPr bwMode="gray">
                <a:xfrm>
                  <a:off x="703" y="4"/>
                  <a:ext cx="0" cy="2886"/>
                </a:xfrm>
                <a:prstGeom prst="line">
                  <a:avLst/>
                </a:prstGeom>
                <a:noFill/>
                <a:ln w="9525">
                  <a:solidFill>
                    <a:schemeClr val="bg1"/>
                  </a:solidFill>
                  <a:round/>
                  <a:headEnd/>
                  <a:tailEnd/>
                </a:ln>
                <a:effectLst/>
              </p:spPr>
              <p:txBody>
                <a:bodyPr/>
                <a:lstStyle/>
                <a:p>
                  <a:endParaRPr lang="zh-CN" altLang="en-US"/>
                </a:p>
              </p:txBody>
            </p:sp>
            <p:sp>
              <p:nvSpPr>
                <p:cNvPr id="3154" name="Line 82"/>
                <p:cNvSpPr>
                  <a:spLocks noChangeShapeType="1"/>
                </p:cNvSpPr>
                <p:nvPr userDrawn="1"/>
              </p:nvSpPr>
              <p:spPr bwMode="gray">
                <a:xfrm>
                  <a:off x="839" y="-3"/>
                  <a:ext cx="0" cy="2886"/>
                </a:xfrm>
                <a:prstGeom prst="line">
                  <a:avLst/>
                </a:prstGeom>
                <a:noFill/>
                <a:ln w="9525">
                  <a:solidFill>
                    <a:schemeClr val="bg1"/>
                  </a:solidFill>
                  <a:round/>
                  <a:headEnd/>
                  <a:tailEnd/>
                </a:ln>
                <a:effectLst/>
              </p:spPr>
              <p:txBody>
                <a:bodyPr/>
                <a:lstStyle/>
                <a:p>
                  <a:endParaRPr lang="zh-CN" altLang="en-US"/>
                </a:p>
              </p:txBody>
            </p:sp>
            <p:sp>
              <p:nvSpPr>
                <p:cNvPr id="3155" name="Oval 83"/>
                <p:cNvSpPr>
                  <a:spLocks noChangeArrowheads="1"/>
                </p:cNvSpPr>
                <p:nvPr userDrawn="1"/>
              </p:nvSpPr>
              <p:spPr bwMode="gray">
                <a:xfrm>
                  <a:off x="122" y="366"/>
                  <a:ext cx="44" cy="44"/>
                </a:xfrm>
                <a:prstGeom prst="ellipse">
                  <a:avLst/>
                </a:prstGeom>
                <a:solidFill>
                  <a:schemeClr val="bg1"/>
                </a:solidFill>
                <a:ln w="9525">
                  <a:noFill/>
                  <a:round/>
                  <a:headEnd/>
                  <a:tailEnd/>
                </a:ln>
                <a:effectLst/>
              </p:spPr>
              <p:txBody>
                <a:bodyPr wrap="none" anchor="ctr"/>
                <a:lstStyle/>
                <a:p>
                  <a:endParaRPr lang="zh-CN" altLang="en-US"/>
                </a:p>
              </p:txBody>
            </p:sp>
            <p:sp>
              <p:nvSpPr>
                <p:cNvPr id="3156" name="Oval 84"/>
                <p:cNvSpPr>
                  <a:spLocks noChangeArrowheads="1"/>
                </p:cNvSpPr>
                <p:nvPr userDrawn="1"/>
              </p:nvSpPr>
              <p:spPr bwMode="gray">
                <a:xfrm>
                  <a:off x="120" y="774"/>
                  <a:ext cx="44" cy="44"/>
                </a:xfrm>
                <a:prstGeom prst="ellipse">
                  <a:avLst/>
                </a:prstGeom>
                <a:solidFill>
                  <a:schemeClr val="bg1"/>
                </a:solidFill>
                <a:ln w="9525">
                  <a:noFill/>
                  <a:round/>
                  <a:headEnd/>
                  <a:tailEnd/>
                </a:ln>
                <a:effectLst/>
              </p:spPr>
              <p:txBody>
                <a:bodyPr wrap="none" anchor="ctr"/>
                <a:lstStyle/>
                <a:p>
                  <a:endParaRPr lang="zh-CN" altLang="en-US"/>
                </a:p>
              </p:txBody>
            </p:sp>
            <p:sp>
              <p:nvSpPr>
                <p:cNvPr id="3157" name="Oval 85"/>
                <p:cNvSpPr>
                  <a:spLocks noChangeArrowheads="1"/>
                </p:cNvSpPr>
                <p:nvPr userDrawn="1"/>
              </p:nvSpPr>
              <p:spPr bwMode="gray">
                <a:xfrm>
                  <a:off x="410" y="98"/>
                  <a:ext cx="44" cy="44"/>
                </a:xfrm>
                <a:prstGeom prst="ellipse">
                  <a:avLst/>
                </a:prstGeom>
                <a:solidFill>
                  <a:schemeClr val="bg1"/>
                </a:solidFill>
                <a:ln w="9525">
                  <a:noFill/>
                  <a:round/>
                  <a:headEnd/>
                  <a:tailEnd/>
                </a:ln>
                <a:effectLst/>
              </p:spPr>
              <p:txBody>
                <a:bodyPr wrap="none" anchor="ctr"/>
                <a:lstStyle/>
                <a:p>
                  <a:endParaRPr lang="zh-CN" altLang="en-US"/>
                </a:p>
              </p:txBody>
            </p:sp>
            <p:sp>
              <p:nvSpPr>
                <p:cNvPr id="3158" name="Oval 86"/>
                <p:cNvSpPr>
                  <a:spLocks noChangeArrowheads="1"/>
                </p:cNvSpPr>
                <p:nvPr userDrawn="1"/>
              </p:nvSpPr>
              <p:spPr bwMode="gray">
                <a:xfrm>
                  <a:off x="410" y="776"/>
                  <a:ext cx="44" cy="44"/>
                </a:xfrm>
                <a:prstGeom prst="ellipse">
                  <a:avLst/>
                </a:prstGeom>
                <a:solidFill>
                  <a:schemeClr val="bg1"/>
                </a:solidFill>
                <a:ln w="9525">
                  <a:noFill/>
                  <a:round/>
                  <a:headEnd/>
                  <a:tailEnd/>
                </a:ln>
                <a:effectLst/>
              </p:spPr>
              <p:txBody>
                <a:bodyPr wrap="none" anchor="ctr"/>
                <a:lstStyle/>
                <a:p>
                  <a:endParaRPr lang="zh-CN" altLang="en-US"/>
                </a:p>
              </p:txBody>
            </p:sp>
            <p:sp>
              <p:nvSpPr>
                <p:cNvPr id="3159" name="Oval 87"/>
                <p:cNvSpPr>
                  <a:spLocks noChangeArrowheads="1"/>
                </p:cNvSpPr>
                <p:nvPr userDrawn="1"/>
              </p:nvSpPr>
              <p:spPr bwMode="gray">
                <a:xfrm>
                  <a:off x="680" y="506"/>
                  <a:ext cx="44" cy="44"/>
                </a:xfrm>
                <a:prstGeom prst="ellipse">
                  <a:avLst/>
                </a:prstGeom>
                <a:solidFill>
                  <a:schemeClr val="bg1"/>
                </a:solidFill>
                <a:ln w="9525">
                  <a:noFill/>
                  <a:round/>
                  <a:headEnd/>
                  <a:tailEnd/>
                </a:ln>
                <a:effectLst/>
              </p:spPr>
              <p:txBody>
                <a:bodyPr wrap="none" anchor="ctr"/>
                <a:lstStyle/>
                <a:p>
                  <a:endParaRPr lang="zh-CN" altLang="en-US"/>
                </a:p>
              </p:txBody>
            </p:sp>
            <p:sp>
              <p:nvSpPr>
                <p:cNvPr id="3160" name="Oval 88"/>
                <p:cNvSpPr>
                  <a:spLocks noChangeArrowheads="1"/>
                </p:cNvSpPr>
                <p:nvPr userDrawn="1"/>
              </p:nvSpPr>
              <p:spPr bwMode="gray">
                <a:xfrm>
                  <a:off x="680" y="1196"/>
                  <a:ext cx="44" cy="44"/>
                </a:xfrm>
                <a:prstGeom prst="ellipse">
                  <a:avLst/>
                </a:prstGeom>
                <a:solidFill>
                  <a:schemeClr val="bg1"/>
                </a:solidFill>
                <a:ln w="9525">
                  <a:noFill/>
                  <a:round/>
                  <a:headEnd/>
                  <a:tailEnd/>
                </a:ln>
                <a:effectLst/>
              </p:spPr>
              <p:txBody>
                <a:bodyPr wrap="none" anchor="ctr"/>
                <a:lstStyle/>
                <a:p>
                  <a:endParaRPr lang="zh-CN" altLang="en-US"/>
                </a:p>
              </p:txBody>
            </p:sp>
            <p:sp>
              <p:nvSpPr>
                <p:cNvPr id="3161" name="Oval 89"/>
                <p:cNvSpPr>
                  <a:spLocks noChangeArrowheads="1"/>
                </p:cNvSpPr>
                <p:nvPr userDrawn="1"/>
              </p:nvSpPr>
              <p:spPr bwMode="gray">
                <a:xfrm>
                  <a:off x="816" y="642"/>
                  <a:ext cx="44" cy="44"/>
                </a:xfrm>
                <a:prstGeom prst="ellipse">
                  <a:avLst/>
                </a:prstGeom>
                <a:solidFill>
                  <a:schemeClr val="bg1"/>
                </a:solidFill>
                <a:ln w="9525">
                  <a:noFill/>
                  <a:round/>
                  <a:headEnd/>
                  <a:tailEnd/>
                </a:ln>
                <a:effectLst/>
              </p:spPr>
              <p:txBody>
                <a:bodyPr wrap="none" anchor="ctr"/>
                <a:lstStyle/>
                <a:p>
                  <a:endParaRPr lang="zh-CN" altLang="en-US"/>
                </a:p>
              </p:txBody>
            </p:sp>
            <p:sp>
              <p:nvSpPr>
                <p:cNvPr id="3162" name="Oval 90"/>
                <p:cNvSpPr>
                  <a:spLocks noChangeArrowheads="1"/>
                </p:cNvSpPr>
                <p:nvPr userDrawn="1"/>
              </p:nvSpPr>
              <p:spPr bwMode="gray">
                <a:xfrm>
                  <a:off x="122" y="1062"/>
                  <a:ext cx="44" cy="44"/>
                </a:xfrm>
                <a:prstGeom prst="ellipse">
                  <a:avLst/>
                </a:prstGeom>
                <a:solidFill>
                  <a:schemeClr val="bg1"/>
                </a:solidFill>
                <a:ln w="9525">
                  <a:noFill/>
                  <a:round/>
                  <a:headEnd/>
                  <a:tailEnd/>
                </a:ln>
                <a:effectLst/>
              </p:spPr>
              <p:txBody>
                <a:bodyPr wrap="none" anchor="ctr"/>
                <a:lstStyle/>
                <a:p>
                  <a:endParaRPr lang="zh-CN" altLang="en-US"/>
                </a:p>
              </p:txBody>
            </p:sp>
            <p:sp>
              <p:nvSpPr>
                <p:cNvPr id="3163" name="Oval 91"/>
                <p:cNvSpPr>
                  <a:spLocks noChangeArrowheads="1"/>
                </p:cNvSpPr>
                <p:nvPr userDrawn="1"/>
              </p:nvSpPr>
              <p:spPr bwMode="gray">
                <a:xfrm>
                  <a:off x="120" y="1451"/>
                  <a:ext cx="44" cy="44"/>
                </a:xfrm>
                <a:prstGeom prst="ellipse">
                  <a:avLst/>
                </a:prstGeom>
                <a:solidFill>
                  <a:schemeClr val="bg1"/>
                </a:solidFill>
                <a:ln w="9525">
                  <a:noFill/>
                  <a:round/>
                  <a:headEnd/>
                  <a:tailEnd/>
                </a:ln>
                <a:effectLst/>
              </p:spPr>
              <p:txBody>
                <a:bodyPr wrap="none" anchor="ctr"/>
                <a:lstStyle/>
                <a:p>
                  <a:endParaRPr lang="zh-CN" altLang="en-US"/>
                </a:p>
              </p:txBody>
            </p:sp>
            <p:sp>
              <p:nvSpPr>
                <p:cNvPr id="3164" name="Oval 92"/>
                <p:cNvSpPr>
                  <a:spLocks noChangeArrowheads="1"/>
                </p:cNvSpPr>
                <p:nvPr userDrawn="1"/>
              </p:nvSpPr>
              <p:spPr bwMode="gray">
                <a:xfrm>
                  <a:off x="125" y="1728"/>
                  <a:ext cx="44" cy="44"/>
                </a:xfrm>
                <a:prstGeom prst="ellipse">
                  <a:avLst/>
                </a:prstGeom>
                <a:solidFill>
                  <a:schemeClr val="bg1"/>
                </a:solidFill>
                <a:ln w="9525">
                  <a:noFill/>
                  <a:round/>
                  <a:headEnd/>
                  <a:tailEnd/>
                </a:ln>
                <a:effectLst/>
              </p:spPr>
              <p:txBody>
                <a:bodyPr wrap="none" anchor="ctr"/>
                <a:lstStyle/>
                <a:p>
                  <a:endParaRPr lang="zh-CN" altLang="en-US"/>
                </a:p>
              </p:txBody>
            </p:sp>
            <p:sp>
              <p:nvSpPr>
                <p:cNvPr id="3165" name="Oval 93"/>
                <p:cNvSpPr>
                  <a:spLocks noChangeArrowheads="1"/>
                </p:cNvSpPr>
                <p:nvPr userDrawn="1"/>
              </p:nvSpPr>
              <p:spPr bwMode="gray">
                <a:xfrm>
                  <a:off x="408" y="1467"/>
                  <a:ext cx="44" cy="44"/>
                </a:xfrm>
                <a:prstGeom prst="ellipse">
                  <a:avLst/>
                </a:prstGeom>
                <a:solidFill>
                  <a:schemeClr val="bg1"/>
                </a:solidFill>
                <a:ln w="9525">
                  <a:noFill/>
                  <a:round/>
                  <a:headEnd/>
                  <a:tailEnd/>
                </a:ln>
                <a:effectLst/>
              </p:spPr>
              <p:txBody>
                <a:bodyPr wrap="none" anchor="ctr"/>
                <a:lstStyle/>
                <a:p>
                  <a:endParaRPr lang="zh-CN" altLang="en-US"/>
                </a:p>
              </p:txBody>
            </p:sp>
            <p:sp>
              <p:nvSpPr>
                <p:cNvPr id="3166" name="Oval 94"/>
                <p:cNvSpPr>
                  <a:spLocks noChangeArrowheads="1"/>
                </p:cNvSpPr>
                <p:nvPr userDrawn="1"/>
              </p:nvSpPr>
              <p:spPr bwMode="gray">
                <a:xfrm>
                  <a:off x="820" y="1329"/>
                  <a:ext cx="44" cy="44"/>
                </a:xfrm>
                <a:prstGeom prst="ellipse">
                  <a:avLst/>
                </a:prstGeom>
                <a:solidFill>
                  <a:schemeClr val="bg1"/>
                </a:solidFill>
                <a:ln w="9525">
                  <a:noFill/>
                  <a:round/>
                  <a:headEnd/>
                  <a:tailEnd/>
                </a:ln>
                <a:effectLst/>
              </p:spPr>
              <p:txBody>
                <a:bodyPr wrap="none" anchor="ctr"/>
                <a:lstStyle/>
                <a:p>
                  <a:endParaRPr lang="zh-CN" altLang="en-US"/>
                </a:p>
              </p:txBody>
            </p:sp>
            <p:sp>
              <p:nvSpPr>
                <p:cNvPr id="3167" name="Oval 95"/>
                <p:cNvSpPr>
                  <a:spLocks noChangeArrowheads="1"/>
                </p:cNvSpPr>
                <p:nvPr userDrawn="1"/>
              </p:nvSpPr>
              <p:spPr bwMode="gray">
                <a:xfrm>
                  <a:off x="118" y="2145"/>
                  <a:ext cx="44" cy="44"/>
                </a:xfrm>
                <a:prstGeom prst="ellipse">
                  <a:avLst/>
                </a:prstGeom>
                <a:solidFill>
                  <a:schemeClr val="bg1"/>
                </a:solidFill>
                <a:ln w="9525">
                  <a:noFill/>
                  <a:round/>
                  <a:headEnd/>
                  <a:tailEnd/>
                </a:ln>
                <a:effectLst/>
              </p:spPr>
              <p:txBody>
                <a:bodyPr wrap="none" anchor="ctr"/>
                <a:lstStyle/>
                <a:p>
                  <a:endParaRPr lang="zh-CN" altLang="en-US"/>
                </a:p>
              </p:txBody>
            </p:sp>
            <p:sp>
              <p:nvSpPr>
                <p:cNvPr id="3168" name="Oval 96"/>
                <p:cNvSpPr>
                  <a:spLocks noChangeArrowheads="1"/>
                </p:cNvSpPr>
                <p:nvPr userDrawn="1"/>
              </p:nvSpPr>
              <p:spPr bwMode="gray">
                <a:xfrm>
                  <a:off x="116" y="2417"/>
                  <a:ext cx="44" cy="44"/>
                </a:xfrm>
                <a:prstGeom prst="ellipse">
                  <a:avLst/>
                </a:prstGeom>
                <a:solidFill>
                  <a:schemeClr val="bg1"/>
                </a:solidFill>
                <a:ln w="9525">
                  <a:noFill/>
                  <a:round/>
                  <a:headEnd/>
                  <a:tailEnd/>
                </a:ln>
                <a:effectLst/>
              </p:spPr>
              <p:txBody>
                <a:bodyPr wrap="none" anchor="ctr"/>
                <a:lstStyle/>
                <a:p>
                  <a:endParaRPr lang="zh-CN" altLang="en-US"/>
                </a:p>
              </p:txBody>
            </p:sp>
            <p:sp>
              <p:nvSpPr>
                <p:cNvPr id="3169" name="Oval 97"/>
                <p:cNvSpPr>
                  <a:spLocks noChangeArrowheads="1"/>
                </p:cNvSpPr>
                <p:nvPr userDrawn="1"/>
              </p:nvSpPr>
              <p:spPr bwMode="gray">
                <a:xfrm>
                  <a:off x="682" y="1865"/>
                  <a:ext cx="44" cy="44"/>
                </a:xfrm>
                <a:prstGeom prst="ellipse">
                  <a:avLst/>
                </a:prstGeom>
                <a:solidFill>
                  <a:schemeClr val="bg1"/>
                </a:solidFill>
                <a:ln w="9525">
                  <a:noFill/>
                  <a:round/>
                  <a:headEnd/>
                  <a:tailEnd/>
                </a:ln>
                <a:effectLst/>
              </p:spPr>
              <p:txBody>
                <a:bodyPr wrap="none" anchor="ctr"/>
                <a:lstStyle/>
                <a:p>
                  <a:endParaRPr lang="zh-CN" altLang="en-US"/>
                </a:p>
              </p:txBody>
            </p:sp>
            <p:sp>
              <p:nvSpPr>
                <p:cNvPr id="3170" name="Oval 98"/>
                <p:cNvSpPr>
                  <a:spLocks noChangeArrowheads="1"/>
                </p:cNvSpPr>
                <p:nvPr userDrawn="1"/>
              </p:nvSpPr>
              <p:spPr bwMode="gray">
                <a:xfrm>
                  <a:off x="406" y="2147"/>
                  <a:ext cx="44" cy="44"/>
                </a:xfrm>
                <a:prstGeom prst="ellipse">
                  <a:avLst/>
                </a:prstGeom>
                <a:solidFill>
                  <a:schemeClr val="bg1"/>
                </a:solidFill>
                <a:ln w="9525">
                  <a:noFill/>
                  <a:round/>
                  <a:headEnd/>
                  <a:tailEnd/>
                </a:ln>
                <a:effectLst/>
              </p:spPr>
              <p:txBody>
                <a:bodyPr wrap="none" anchor="ctr"/>
                <a:lstStyle/>
                <a:p>
                  <a:endParaRPr lang="zh-CN" altLang="en-US"/>
                </a:p>
              </p:txBody>
            </p:sp>
            <p:sp>
              <p:nvSpPr>
                <p:cNvPr id="3171" name="Oval 99"/>
                <p:cNvSpPr>
                  <a:spLocks noChangeArrowheads="1"/>
                </p:cNvSpPr>
                <p:nvPr userDrawn="1"/>
              </p:nvSpPr>
              <p:spPr bwMode="gray">
                <a:xfrm>
                  <a:off x="404" y="2832"/>
                  <a:ext cx="44" cy="44"/>
                </a:xfrm>
                <a:prstGeom prst="ellipse">
                  <a:avLst/>
                </a:prstGeom>
                <a:solidFill>
                  <a:schemeClr val="bg1"/>
                </a:solidFill>
                <a:ln w="9525">
                  <a:noFill/>
                  <a:round/>
                  <a:headEnd/>
                  <a:tailEnd/>
                </a:ln>
                <a:effectLst/>
              </p:spPr>
              <p:txBody>
                <a:bodyPr wrap="none" anchor="ctr"/>
                <a:lstStyle/>
                <a:p>
                  <a:endParaRPr lang="zh-CN" altLang="en-US"/>
                </a:p>
              </p:txBody>
            </p:sp>
            <p:sp>
              <p:nvSpPr>
                <p:cNvPr id="3172" name="Oval 100"/>
                <p:cNvSpPr>
                  <a:spLocks noChangeArrowheads="1"/>
                </p:cNvSpPr>
                <p:nvPr userDrawn="1"/>
              </p:nvSpPr>
              <p:spPr bwMode="gray">
                <a:xfrm>
                  <a:off x="818" y="2000"/>
                  <a:ext cx="44" cy="44"/>
                </a:xfrm>
                <a:prstGeom prst="ellipse">
                  <a:avLst/>
                </a:prstGeom>
                <a:solidFill>
                  <a:schemeClr val="bg1"/>
                </a:solidFill>
                <a:ln w="9525">
                  <a:noFill/>
                  <a:round/>
                  <a:headEnd/>
                  <a:tailEnd/>
                </a:ln>
                <a:effectLst/>
              </p:spPr>
              <p:txBody>
                <a:bodyPr wrap="none" anchor="ctr"/>
                <a:lstStyle/>
                <a:p>
                  <a:endParaRPr lang="zh-CN" altLang="en-US"/>
                </a:p>
              </p:txBody>
            </p:sp>
            <p:sp>
              <p:nvSpPr>
                <p:cNvPr id="3173" name="Oval 101"/>
                <p:cNvSpPr>
                  <a:spLocks noChangeArrowheads="1"/>
                </p:cNvSpPr>
                <p:nvPr userDrawn="1"/>
              </p:nvSpPr>
              <p:spPr bwMode="gray">
                <a:xfrm>
                  <a:off x="672" y="2568"/>
                  <a:ext cx="44" cy="44"/>
                </a:xfrm>
                <a:prstGeom prst="ellipse">
                  <a:avLst/>
                </a:prstGeom>
                <a:solidFill>
                  <a:schemeClr val="bg1"/>
                </a:solidFill>
                <a:ln w="9525">
                  <a:noFill/>
                  <a:round/>
                  <a:headEnd/>
                  <a:tailEnd/>
                </a:ln>
                <a:effectLst/>
              </p:spPr>
              <p:txBody>
                <a:bodyPr wrap="none" anchor="ctr"/>
                <a:lstStyle/>
                <a:p>
                  <a:endParaRPr lang="zh-CN" altLang="en-US"/>
                </a:p>
              </p:txBody>
            </p:sp>
            <p:sp>
              <p:nvSpPr>
                <p:cNvPr id="3174" name="Oval 102"/>
                <p:cNvSpPr>
                  <a:spLocks noChangeArrowheads="1"/>
                </p:cNvSpPr>
                <p:nvPr userDrawn="1"/>
              </p:nvSpPr>
              <p:spPr bwMode="gray">
                <a:xfrm>
                  <a:off x="820" y="2706"/>
                  <a:ext cx="44" cy="44"/>
                </a:xfrm>
                <a:prstGeom prst="ellipse">
                  <a:avLst/>
                </a:prstGeom>
                <a:solidFill>
                  <a:schemeClr val="bg1"/>
                </a:solidFill>
                <a:ln w="9525">
                  <a:noFill/>
                  <a:round/>
                  <a:headEnd/>
                  <a:tailEnd/>
                </a:ln>
                <a:effectLst/>
              </p:spPr>
              <p:txBody>
                <a:bodyPr wrap="none" anchor="ctr"/>
                <a:lstStyle/>
                <a:p>
                  <a:endParaRPr lang="zh-CN" altLang="en-US"/>
                </a:p>
              </p:txBody>
            </p:sp>
          </p:grpSp>
          <p:grpSp>
            <p:nvGrpSpPr>
              <p:cNvPr id="3175" name="Group 103"/>
              <p:cNvGrpSpPr>
                <a:grpSpLocks/>
              </p:cNvGrpSpPr>
              <p:nvPr userDrawn="1"/>
            </p:nvGrpSpPr>
            <p:grpSpPr bwMode="auto">
              <a:xfrm>
                <a:off x="953" y="0"/>
                <a:ext cx="748" cy="2893"/>
                <a:chOff x="116" y="-3"/>
                <a:chExt cx="748" cy="2893"/>
              </a:xfrm>
            </p:grpSpPr>
            <p:sp>
              <p:nvSpPr>
                <p:cNvPr id="3176" name="Line 104"/>
                <p:cNvSpPr>
                  <a:spLocks noChangeShapeType="1"/>
                </p:cNvSpPr>
                <p:nvPr userDrawn="1"/>
              </p:nvSpPr>
              <p:spPr bwMode="gray">
                <a:xfrm>
                  <a:off x="144" y="0"/>
                  <a:ext cx="0" cy="2886"/>
                </a:xfrm>
                <a:prstGeom prst="line">
                  <a:avLst/>
                </a:prstGeom>
                <a:noFill/>
                <a:ln w="9525">
                  <a:solidFill>
                    <a:schemeClr val="bg1"/>
                  </a:solidFill>
                  <a:round/>
                  <a:headEnd/>
                  <a:tailEnd/>
                </a:ln>
                <a:effectLst/>
              </p:spPr>
              <p:txBody>
                <a:bodyPr/>
                <a:lstStyle/>
                <a:p>
                  <a:endParaRPr lang="zh-CN" altLang="en-US"/>
                </a:p>
              </p:txBody>
            </p:sp>
            <p:sp>
              <p:nvSpPr>
                <p:cNvPr id="3177" name="Line 105"/>
                <p:cNvSpPr>
                  <a:spLocks noChangeShapeType="1"/>
                </p:cNvSpPr>
                <p:nvPr userDrawn="1"/>
              </p:nvSpPr>
              <p:spPr bwMode="gray">
                <a:xfrm>
                  <a:off x="295" y="0"/>
                  <a:ext cx="0" cy="2886"/>
                </a:xfrm>
                <a:prstGeom prst="line">
                  <a:avLst/>
                </a:prstGeom>
                <a:noFill/>
                <a:ln w="9525">
                  <a:solidFill>
                    <a:schemeClr val="bg1"/>
                  </a:solidFill>
                  <a:round/>
                  <a:headEnd/>
                  <a:tailEnd/>
                </a:ln>
                <a:effectLst/>
              </p:spPr>
              <p:txBody>
                <a:bodyPr/>
                <a:lstStyle/>
                <a:p>
                  <a:endParaRPr lang="zh-CN" altLang="en-US"/>
                </a:p>
              </p:txBody>
            </p:sp>
            <p:sp>
              <p:nvSpPr>
                <p:cNvPr id="3178" name="Line 106"/>
                <p:cNvSpPr>
                  <a:spLocks noChangeShapeType="1"/>
                </p:cNvSpPr>
                <p:nvPr userDrawn="1"/>
              </p:nvSpPr>
              <p:spPr bwMode="gray">
                <a:xfrm>
                  <a:off x="431" y="0"/>
                  <a:ext cx="0" cy="2886"/>
                </a:xfrm>
                <a:prstGeom prst="line">
                  <a:avLst/>
                </a:prstGeom>
                <a:noFill/>
                <a:ln w="9525">
                  <a:solidFill>
                    <a:schemeClr val="bg1"/>
                  </a:solidFill>
                  <a:round/>
                  <a:headEnd/>
                  <a:tailEnd/>
                </a:ln>
                <a:effectLst/>
              </p:spPr>
              <p:txBody>
                <a:bodyPr/>
                <a:lstStyle/>
                <a:p>
                  <a:endParaRPr lang="zh-CN" altLang="en-US"/>
                </a:p>
              </p:txBody>
            </p:sp>
            <p:sp>
              <p:nvSpPr>
                <p:cNvPr id="3179" name="Line 107"/>
                <p:cNvSpPr>
                  <a:spLocks noChangeShapeType="1"/>
                </p:cNvSpPr>
                <p:nvPr userDrawn="1"/>
              </p:nvSpPr>
              <p:spPr bwMode="gray">
                <a:xfrm>
                  <a:off x="567" y="4"/>
                  <a:ext cx="0" cy="2886"/>
                </a:xfrm>
                <a:prstGeom prst="line">
                  <a:avLst/>
                </a:prstGeom>
                <a:noFill/>
                <a:ln w="9525">
                  <a:solidFill>
                    <a:schemeClr val="bg1"/>
                  </a:solidFill>
                  <a:round/>
                  <a:headEnd/>
                  <a:tailEnd/>
                </a:ln>
                <a:effectLst/>
              </p:spPr>
              <p:txBody>
                <a:bodyPr/>
                <a:lstStyle/>
                <a:p>
                  <a:endParaRPr lang="zh-CN" altLang="en-US"/>
                </a:p>
              </p:txBody>
            </p:sp>
            <p:sp>
              <p:nvSpPr>
                <p:cNvPr id="3180" name="Line 108"/>
                <p:cNvSpPr>
                  <a:spLocks noChangeShapeType="1"/>
                </p:cNvSpPr>
                <p:nvPr userDrawn="1"/>
              </p:nvSpPr>
              <p:spPr bwMode="gray">
                <a:xfrm>
                  <a:off x="703" y="4"/>
                  <a:ext cx="0" cy="2886"/>
                </a:xfrm>
                <a:prstGeom prst="line">
                  <a:avLst/>
                </a:prstGeom>
                <a:noFill/>
                <a:ln w="9525">
                  <a:solidFill>
                    <a:schemeClr val="bg1"/>
                  </a:solidFill>
                  <a:round/>
                  <a:headEnd/>
                  <a:tailEnd/>
                </a:ln>
                <a:effectLst/>
              </p:spPr>
              <p:txBody>
                <a:bodyPr/>
                <a:lstStyle/>
                <a:p>
                  <a:endParaRPr lang="zh-CN" altLang="en-US"/>
                </a:p>
              </p:txBody>
            </p:sp>
            <p:sp>
              <p:nvSpPr>
                <p:cNvPr id="3181" name="Line 109"/>
                <p:cNvSpPr>
                  <a:spLocks noChangeShapeType="1"/>
                </p:cNvSpPr>
                <p:nvPr userDrawn="1"/>
              </p:nvSpPr>
              <p:spPr bwMode="gray">
                <a:xfrm>
                  <a:off x="839" y="-3"/>
                  <a:ext cx="0" cy="2886"/>
                </a:xfrm>
                <a:prstGeom prst="line">
                  <a:avLst/>
                </a:prstGeom>
                <a:noFill/>
                <a:ln w="9525">
                  <a:solidFill>
                    <a:schemeClr val="bg1"/>
                  </a:solidFill>
                  <a:round/>
                  <a:headEnd/>
                  <a:tailEnd/>
                </a:ln>
                <a:effectLst/>
              </p:spPr>
              <p:txBody>
                <a:bodyPr/>
                <a:lstStyle/>
                <a:p>
                  <a:endParaRPr lang="zh-CN" altLang="en-US"/>
                </a:p>
              </p:txBody>
            </p:sp>
            <p:sp>
              <p:nvSpPr>
                <p:cNvPr id="3182" name="Oval 110"/>
                <p:cNvSpPr>
                  <a:spLocks noChangeArrowheads="1"/>
                </p:cNvSpPr>
                <p:nvPr userDrawn="1"/>
              </p:nvSpPr>
              <p:spPr bwMode="gray">
                <a:xfrm>
                  <a:off x="122" y="366"/>
                  <a:ext cx="44" cy="44"/>
                </a:xfrm>
                <a:prstGeom prst="ellipse">
                  <a:avLst/>
                </a:prstGeom>
                <a:solidFill>
                  <a:schemeClr val="bg1"/>
                </a:solidFill>
                <a:ln w="9525">
                  <a:noFill/>
                  <a:round/>
                  <a:headEnd/>
                  <a:tailEnd/>
                </a:ln>
                <a:effectLst/>
              </p:spPr>
              <p:txBody>
                <a:bodyPr wrap="none" anchor="ctr"/>
                <a:lstStyle/>
                <a:p>
                  <a:endParaRPr lang="zh-CN" altLang="en-US"/>
                </a:p>
              </p:txBody>
            </p:sp>
            <p:sp>
              <p:nvSpPr>
                <p:cNvPr id="3183" name="Oval 111"/>
                <p:cNvSpPr>
                  <a:spLocks noChangeArrowheads="1"/>
                </p:cNvSpPr>
                <p:nvPr userDrawn="1"/>
              </p:nvSpPr>
              <p:spPr bwMode="gray">
                <a:xfrm>
                  <a:off x="120" y="774"/>
                  <a:ext cx="44" cy="44"/>
                </a:xfrm>
                <a:prstGeom prst="ellipse">
                  <a:avLst/>
                </a:prstGeom>
                <a:solidFill>
                  <a:schemeClr val="bg1"/>
                </a:solidFill>
                <a:ln w="9525">
                  <a:noFill/>
                  <a:round/>
                  <a:headEnd/>
                  <a:tailEnd/>
                </a:ln>
                <a:effectLst/>
              </p:spPr>
              <p:txBody>
                <a:bodyPr wrap="none" anchor="ctr"/>
                <a:lstStyle/>
                <a:p>
                  <a:endParaRPr lang="zh-CN" altLang="en-US"/>
                </a:p>
              </p:txBody>
            </p:sp>
            <p:sp>
              <p:nvSpPr>
                <p:cNvPr id="3184" name="Oval 112"/>
                <p:cNvSpPr>
                  <a:spLocks noChangeArrowheads="1"/>
                </p:cNvSpPr>
                <p:nvPr userDrawn="1"/>
              </p:nvSpPr>
              <p:spPr bwMode="gray">
                <a:xfrm>
                  <a:off x="410" y="98"/>
                  <a:ext cx="44" cy="44"/>
                </a:xfrm>
                <a:prstGeom prst="ellipse">
                  <a:avLst/>
                </a:prstGeom>
                <a:solidFill>
                  <a:schemeClr val="bg1"/>
                </a:solidFill>
                <a:ln w="9525">
                  <a:noFill/>
                  <a:round/>
                  <a:headEnd/>
                  <a:tailEnd/>
                </a:ln>
                <a:effectLst/>
              </p:spPr>
              <p:txBody>
                <a:bodyPr wrap="none" anchor="ctr"/>
                <a:lstStyle/>
                <a:p>
                  <a:endParaRPr lang="zh-CN" altLang="en-US"/>
                </a:p>
              </p:txBody>
            </p:sp>
            <p:sp>
              <p:nvSpPr>
                <p:cNvPr id="3185" name="Oval 113"/>
                <p:cNvSpPr>
                  <a:spLocks noChangeArrowheads="1"/>
                </p:cNvSpPr>
                <p:nvPr userDrawn="1"/>
              </p:nvSpPr>
              <p:spPr bwMode="gray">
                <a:xfrm>
                  <a:off x="410" y="776"/>
                  <a:ext cx="44" cy="44"/>
                </a:xfrm>
                <a:prstGeom prst="ellipse">
                  <a:avLst/>
                </a:prstGeom>
                <a:solidFill>
                  <a:schemeClr val="bg1"/>
                </a:solidFill>
                <a:ln w="9525">
                  <a:noFill/>
                  <a:round/>
                  <a:headEnd/>
                  <a:tailEnd/>
                </a:ln>
                <a:effectLst/>
              </p:spPr>
              <p:txBody>
                <a:bodyPr wrap="none" anchor="ctr"/>
                <a:lstStyle/>
                <a:p>
                  <a:endParaRPr lang="zh-CN" altLang="en-US"/>
                </a:p>
              </p:txBody>
            </p:sp>
            <p:sp>
              <p:nvSpPr>
                <p:cNvPr id="3186" name="Oval 114"/>
                <p:cNvSpPr>
                  <a:spLocks noChangeArrowheads="1"/>
                </p:cNvSpPr>
                <p:nvPr userDrawn="1"/>
              </p:nvSpPr>
              <p:spPr bwMode="gray">
                <a:xfrm>
                  <a:off x="680" y="506"/>
                  <a:ext cx="44" cy="44"/>
                </a:xfrm>
                <a:prstGeom prst="ellipse">
                  <a:avLst/>
                </a:prstGeom>
                <a:solidFill>
                  <a:schemeClr val="bg1"/>
                </a:solidFill>
                <a:ln w="9525">
                  <a:noFill/>
                  <a:round/>
                  <a:headEnd/>
                  <a:tailEnd/>
                </a:ln>
                <a:effectLst/>
              </p:spPr>
              <p:txBody>
                <a:bodyPr wrap="none" anchor="ctr"/>
                <a:lstStyle/>
                <a:p>
                  <a:endParaRPr lang="zh-CN" altLang="en-US"/>
                </a:p>
              </p:txBody>
            </p:sp>
            <p:sp>
              <p:nvSpPr>
                <p:cNvPr id="3187" name="Oval 115"/>
                <p:cNvSpPr>
                  <a:spLocks noChangeArrowheads="1"/>
                </p:cNvSpPr>
                <p:nvPr userDrawn="1"/>
              </p:nvSpPr>
              <p:spPr bwMode="gray">
                <a:xfrm>
                  <a:off x="680" y="1196"/>
                  <a:ext cx="44" cy="44"/>
                </a:xfrm>
                <a:prstGeom prst="ellipse">
                  <a:avLst/>
                </a:prstGeom>
                <a:solidFill>
                  <a:schemeClr val="bg1"/>
                </a:solidFill>
                <a:ln w="9525">
                  <a:noFill/>
                  <a:round/>
                  <a:headEnd/>
                  <a:tailEnd/>
                </a:ln>
                <a:effectLst/>
              </p:spPr>
              <p:txBody>
                <a:bodyPr wrap="none" anchor="ctr"/>
                <a:lstStyle/>
                <a:p>
                  <a:endParaRPr lang="zh-CN" altLang="en-US"/>
                </a:p>
              </p:txBody>
            </p:sp>
            <p:sp>
              <p:nvSpPr>
                <p:cNvPr id="3188" name="Oval 116"/>
                <p:cNvSpPr>
                  <a:spLocks noChangeArrowheads="1"/>
                </p:cNvSpPr>
                <p:nvPr userDrawn="1"/>
              </p:nvSpPr>
              <p:spPr bwMode="gray">
                <a:xfrm>
                  <a:off x="816" y="642"/>
                  <a:ext cx="44" cy="44"/>
                </a:xfrm>
                <a:prstGeom prst="ellipse">
                  <a:avLst/>
                </a:prstGeom>
                <a:solidFill>
                  <a:schemeClr val="bg1"/>
                </a:solidFill>
                <a:ln w="9525">
                  <a:noFill/>
                  <a:round/>
                  <a:headEnd/>
                  <a:tailEnd/>
                </a:ln>
                <a:effectLst/>
              </p:spPr>
              <p:txBody>
                <a:bodyPr wrap="none" anchor="ctr"/>
                <a:lstStyle/>
                <a:p>
                  <a:endParaRPr lang="zh-CN" altLang="en-US"/>
                </a:p>
              </p:txBody>
            </p:sp>
            <p:sp>
              <p:nvSpPr>
                <p:cNvPr id="3189" name="Oval 117"/>
                <p:cNvSpPr>
                  <a:spLocks noChangeArrowheads="1"/>
                </p:cNvSpPr>
                <p:nvPr userDrawn="1"/>
              </p:nvSpPr>
              <p:spPr bwMode="gray">
                <a:xfrm>
                  <a:off x="122" y="1062"/>
                  <a:ext cx="44" cy="44"/>
                </a:xfrm>
                <a:prstGeom prst="ellipse">
                  <a:avLst/>
                </a:prstGeom>
                <a:solidFill>
                  <a:schemeClr val="bg1"/>
                </a:solidFill>
                <a:ln w="9525">
                  <a:noFill/>
                  <a:round/>
                  <a:headEnd/>
                  <a:tailEnd/>
                </a:ln>
                <a:effectLst/>
              </p:spPr>
              <p:txBody>
                <a:bodyPr wrap="none" anchor="ctr"/>
                <a:lstStyle/>
                <a:p>
                  <a:endParaRPr lang="zh-CN" altLang="en-US"/>
                </a:p>
              </p:txBody>
            </p:sp>
            <p:sp>
              <p:nvSpPr>
                <p:cNvPr id="3190" name="Oval 118"/>
                <p:cNvSpPr>
                  <a:spLocks noChangeArrowheads="1"/>
                </p:cNvSpPr>
                <p:nvPr userDrawn="1"/>
              </p:nvSpPr>
              <p:spPr bwMode="gray">
                <a:xfrm>
                  <a:off x="120" y="1451"/>
                  <a:ext cx="44" cy="44"/>
                </a:xfrm>
                <a:prstGeom prst="ellipse">
                  <a:avLst/>
                </a:prstGeom>
                <a:solidFill>
                  <a:schemeClr val="bg1"/>
                </a:solidFill>
                <a:ln w="9525">
                  <a:noFill/>
                  <a:round/>
                  <a:headEnd/>
                  <a:tailEnd/>
                </a:ln>
                <a:effectLst/>
              </p:spPr>
              <p:txBody>
                <a:bodyPr wrap="none" anchor="ctr"/>
                <a:lstStyle/>
                <a:p>
                  <a:endParaRPr lang="zh-CN" altLang="en-US"/>
                </a:p>
              </p:txBody>
            </p:sp>
            <p:sp>
              <p:nvSpPr>
                <p:cNvPr id="3191" name="Oval 119"/>
                <p:cNvSpPr>
                  <a:spLocks noChangeArrowheads="1"/>
                </p:cNvSpPr>
                <p:nvPr userDrawn="1"/>
              </p:nvSpPr>
              <p:spPr bwMode="gray">
                <a:xfrm>
                  <a:off x="125" y="1728"/>
                  <a:ext cx="44" cy="44"/>
                </a:xfrm>
                <a:prstGeom prst="ellipse">
                  <a:avLst/>
                </a:prstGeom>
                <a:solidFill>
                  <a:schemeClr val="bg1"/>
                </a:solidFill>
                <a:ln w="9525">
                  <a:noFill/>
                  <a:round/>
                  <a:headEnd/>
                  <a:tailEnd/>
                </a:ln>
                <a:effectLst/>
              </p:spPr>
              <p:txBody>
                <a:bodyPr wrap="none" anchor="ctr"/>
                <a:lstStyle/>
                <a:p>
                  <a:endParaRPr lang="zh-CN" altLang="en-US"/>
                </a:p>
              </p:txBody>
            </p:sp>
            <p:sp>
              <p:nvSpPr>
                <p:cNvPr id="3192" name="Oval 120"/>
                <p:cNvSpPr>
                  <a:spLocks noChangeArrowheads="1"/>
                </p:cNvSpPr>
                <p:nvPr userDrawn="1"/>
              </p:nvSpPr>
              <p:spPr bwMode="gray">
                <a:xfrm>
                  <a:off x="408" y="1467"/>
                  <a:ext cx="44" cy="44"/>
                </a:xfrm>
                <a:prstGeom prst="ellipse">
                  <a:avLst/>
                </a:prstGeom>
                <a:solidFill>
                  <a:schemeClr val="bg1"/>
                </a:solidFill>
                <a:ln w="9525">
                  <a:noFill/>
                  <a:round/>
                  <a:headEnd/>
                  <a:tailEnd/>
                </a:ln>
                <a:effectLst/>
              </p:spPr>
              <p:txBody>
                <a:bodyPr wrap="none" anchor="ctr"/>
                <a:lstStyle/>
                <a:p>
                  <a:endParaRPr lang="zh-CN" altLang="en-US"/>
                </a:p>
              </p:txBody>
            </p:sp>
            <p:sp>
              <p:nvSpPr>
                <p:cNvPr id="3193" name="Oval 121"/>
                <p:cNvSpPr>
                  <a:spLocks noChangeArrowheads="1"/>
                </p:cNvSpPr>
                <p:nvPr userDrawn="1"/>
              </p:nvSpPr>
              <p:spPr bwMode="gray">
                <a:xfrm>
                  <a:off x="820" y="1329"/>
                  <a:ext cx="44" cy="44"/>
                </a:xfrm>
                <a:prstGeom prst="ellipse">
                  <a:avLst/>
                </a:prstGeom>
                <a:solidFill>
                  <a:schemeClr val="bg1"/>
                </a:solidFill>
                <a:ln w="9525">
                  <a:noFill/>
                  <a:round/>
                  <a:headEnd/>
                  <a:tailEnd/>
                </a:ln>
                <a:effectLst/>
              </p:spPr>
              <p:txBody>
                <a:bodyPr wrap="none" anchor="ctr"/>
                <a:lstStyle/>
                <a:p>
                  <a:endParaRPr lang="zh-CN" altLang="en-US"/>
                </a:p>
              </p:txBody>
            </p:sp>
            <p:sp>
              <p:nvSpPr>
                <p:cNvPr id="3194" name="Oval 122"/>
                <p:cNvSpPr>
                  <a:spLocks noChangeArrowheads="1"/>
                </p:cNvSpPr>
                <p:nvPr userDrawn="1"/>
              </p:nvSpPr>
              <p:spPr bwMode="gray">
                <a:xfrm>
                  <a:off x="118" y="2145"/>
                  <a:ext cx="44" cy="44"/>
                </a:xfrm>
                <a:prstGeom prst="ellipse">
                  <a:avLst/>
                </a:prstGeom>
                <a:solidFill>
                  <a:schemeClr val="bg1"/>
                </a:solidFill>
                <a:ln w="9525">
                  <a:noFill/>
                  <a:round/>
                  <a:headEnd/>
                  <a:tailEnd/>
                </a:ln>
                <a:effectLst/>
              </p:spPr>
              <p:txBody>
                <a:bodyPr wrap="none" anchor="ctr"/>
                <a:lstStyle/>
                <a:p>
                  <a:endParaRPr lang="zh-CN" altLang="en-US"/>
                </a:p>
              </p:txBody>
            </p:sp>
            <p:sp>
              <p:nvSpPr>
                <p:cNvPr id="3195" name="Oval 123"/>
                <p:cNvSpPr>
                  <a:spLocks noChangeArrowheads="1"/>
                </p:cNvSpPr>
                <p:nvPr userDrawn="1"/>
              </p:nvSpPr>
              <p:spPr bwMode="gray">
                <a:xfrm>
                  <a:off x="116" y="2417"/>
                  <a:ext cx="44" cy="44"/>
                </a:xfrm>
                <a:prstGeom prst="ellipse">
                  <a:avLst/>
                </a:prstGeom>
                <a:solidFill>
                  <a:schemeClr val="bg1"/>
                </a:solidFill>
                <a:ln w="9525">
                  <a:noFill/>
                  <a:round/>
                  <a:headEnd/>
                  <a:tailEnd/>
                </a:ln>
                <a:effectLst/>
              </p:spPr>
              <p:txBody>
                <a:bodyPr wrap="none" anchor="ctr"/>
                <a:lstStyle/>
                <a:p>
                  <a:endParaRPr lang="zh-CN" altLang="en-US"/>
                </a:p>
              </p:txBody>
            </p:sp>
            <p:sp>
              <p:nvSpPr>
                <p:cNvPr id="3196" name="Oval 124"/>
                <p:cNvSpPr>
                  <a:spLocks noChangeArrowheads="1"/>
                </p:cNvSpPr>
                <p:nvPr userDrawn="1"/>
              </p:nvSpPr>
              <p:spPr bwMode="gray">
                <a:xfrm>
                  <a:off x="682" y="1865"/>
                  <a:ext cx="44" cy="44"/>
                </a:xfrm>
                <a:prstGeom prst="ellipse">
                  <a:avLst/>
                </a:prstGeom>
                <a:solidFill>
                  <a:schemeClr val="bg1"/>
                </a:solidFill>
                <a:ln w="9525">
                  <a:noFill/>
                  <a:round/>
                  <a:headEnd/>
                  <a:tailEnd/>
                </a:ln>
                <a:effectLst/>
              </p:spPr>
              <p:txBody>
                <a:bodyPr wrap="none" anchor="ctr"/>
                <a:lstStyle/>
                <a:p>
                  <a:endParaRPr lang="zh-CN" altLang="en-US"/>
                </a:p>
              </p:txBody>
            </p:sp>
            <p:sp>
              <p:nvSpPr>
                <p:cNvPr id="3197" name="Oval 125"/>
                <p:cNvSpPr>
                  <a:spLocks noChangeArrowheads="1"/>
                </p:cNvSpPr>
                <p:nvPr userDrawn="1"/>
              </p:nvSpPr>
              <p:spPr bwMode="gray">
                <a:xfrm>
                  <a:off x="406" y="2147"/>
                  <a:ext cx="44" cy="44"/>
                </a:xfrm>
                <a:prstGeom prst="ellipse">
                  <a:avLst/>
                </a:prstGeom>
                <a:solidFill>
                  <a:schemeClr val="bg1"/>
                </a:solidFill>
                <a:ln w="9525">
                  <a:noFill/>
                  <a:round/>
                  <a:headEnd/>
                  <a:tailEnd/>
                </a:ln>
                <a:effectLst/>
              </p:spPr>
              <p:txBody>
                <a:bodyPr wrap="none" anchor="ctr"/>
                <a:lstStyle/>
                <a:p>
                  <a:endParaRPr lang="zh-CN" altLang="en-US"/>
                </a:p>
              </p:txBody>
            </p:sp>
            <p:sp>
              <p:nvSpPr>
                <p:cNvPr id="3198" name="Oval 126"/>
                <p:cNvSpPr>
                  <a:spLocks noChangeArrowheads="1"/>
                </p:cNvSpPr>
                <p:nvPr userDrawn="1"/>
              </p:nvSpPr>
              <p:spPr bwMode="gray">
                <a:xfrm>
                  <a:off x="404" y="2832"/>
                  <a:ext cx="44" cy="44"/>
                </a:xfrm>
                <a:prstGeom prst="ellipse">
                  <a:avLst/>
                </a:prstGeom>
                <a:solidFill>
                  <a:schemeClr val="bg1"/>
                </a:solidFill>
                <a:ln w="9525">
                  <a:noFill/>
                  <a:round/>
                  <a:headEnd/>
                  <a:tailEnd/>
                </a:ln>
                <a:effectLst/>
              </p:spPr>
              <p:txBody>
                <a:bodyPr wrap="none" anchor="ctr"/>
                <a:lstStyle/>
                <a:p>
                  <a:endParaRPr lang="zh-CN" altLang="en-US"/>
                </a:p>
              </p:txBody>
            </p:sp>
            <p:sp>
              <p:nvSpPr>
                <p:cNvPr id="3199" name="Oval 127"/>
                <p:cNvSpPr>
                  <a:spLocks noChangeArrowheads="1"/>
                </p:cNvSpPr>
                <p:nvPr userDrawn="1"/>
              </p:nvSpPr>
              <p:spPr bwMode="gray">
                <a:xfrm>
                  <a:off x="818" y="2000"/>
                  <a:ext cx="44" cy="44"/>
                </a:xfrm>
                <a:prstGeom prst="ellipse">
                  <a:avLst/>
                </a:prstGeom>
                <a:solidFill>
                  <a:schemeClr val="bg1"/>
                </a:solidFill>
                <a:ln w="9525">
                  <a:noFill/>
                  <a:round/>
                  <a:headEnd/>
                  <a:tailEnd/>
                </a:ln>
                <a:effectLst/>
              </p:spPr>
              <p:txBody>
                <a:bodyPr wrap="none" anchor="ctr"/>
                <a:lstStyle/>
                <a:p>
                  <a:endParaRPr lang="zh-CN" altLang="en-US"/>
                </a:p>
              </p:txBody>
            </p:sp>
            <p:sp>
              <p:nvSpPr>
                <p:cNvPr id="3200" name="Oval 128"/>
                <p:cNvSpPr>
                  <a:spLocks noChangeArrowheads="1"/>
                </p:cNvSpPr>
                <p:nvPr userDrawn="1"/>
              </p:nvSpPr>
              <p:spPr bwMode="gray">
                <a:xfrm>
                  <a:off x="672" y="2568"/>
                  <a:ext cx="44" cy="44"/>
                </a:xfrm>
                <a:prstGeom prst="ellipse">
                  <a:avLst/>
                </a:prstGeom>
                <a:solidFill>
                  <a:schemeClr val="bg1"/>
                </a:solidFill>
                <a:ln w="9525">
                  <a:noFill/>
                  <a:round/>
                  <a:headEnd/>
                  <a:tailEnd/>
                </a:ln>
                <a:effectLst/>
              </p:spPr>
              <p:txBody>
                <a:bodyPr wrap="none" anchor="ctr"/>
                <a:lstStyle/>
                <a:p>
                  <a:endParaRPr lang="zh-CN" altLang="en-US"/>
                </a:p>
              </p:txBody>
            </p:sp>
            <p:sp>
              <p:nvSpPr>
                <p:cNvPr id="3201" name="Oval 129"/>
                <p:cNvSpPr>
                  <a:spLocks noChangeArrowheads="1"/>
                </p:cNvSpPr>
                <p:nvPr userDrawn="1"/>
              </p:nvSpPr>
              <p:spPr bwMode="gray">
                <a:xfrm>
                  <a:off x="820" y="2706"/>
                  <a:ext cx="44" cy="44"/>
                </a:xfrm>
                <a:prstGeom prst="ellipse">
                  <a:avLst/>
                </a:prstGeom>
                <a:solidFill>
                  <a:schemeClr val="bg1"/>
                </a:solidFill>
                <a:ln w="9525">
                  <a:noFill/>
                  <a:round/>
                  <a:headEnd/>
                  <a:tailEnd/>
                </a:ln>
                <a:effectLst/>
              </p:spPr>
              <p:txBody>
                <a:bodyPr wrap="none" anchor="ctr"/>
                <a:lstStyle/>
                <a:p>
                  <a:endParaRPr lang="zh-CN" altLang="en-US"/>
                </a:p>
              </p:txBody>
            </p:sp>
          </p:grpSp>
        </p:grpSp>
        <p:grpSp>
          <p:nvGrpSpPr>
            <p:cNvPr id="3202" name="Group 130"/>
            <p:cNvGrpSpPr>
              <a:grpSpLocks/>
            </p:cNvGrpSpPr>
            <p:nvPr/>
          </p:nvGrpSpPr>
          <p:grpSpPr bwMode="auto">
            <a:xfrm>
              <a:off x="3470" y="1406"/>
              <a:ext cx="1585" cy="2896"/>
              <a:chOff x="116" y="-3"/>
              <a:chExt cx="1585" cy="2896"/>
            </a:xfrm>
          </p:grpSpPr>
          <p:grpSp>
            <p:nvGrpSpPr>
              <p:cNvPr id="3203" name="Group 131"/>
              <p:cNvGrpSpPr>
                <a:grpSpLocks/>
              </p:cNvGrpSpPr>
              <p:nvPr userDrawn="1"/>
            </p:nvGrpSpPr>
            <p:grpSpPr bwMode="auto">
              <a:xfrm>
                <a:off x="116" y="-3"/>
                <a:ext cx="748" cy="2893"/>
                <a:chOff x="116" y="-3"/>
                <a:chExt cx="748" cy="2893"/>
              </a:xfrm>
            </p:grpSpPr>
            <p:sp>
              <p:nvSpPr>
                <p:cNvPr id="3204" name="Line 132"/>
                <p:cNvSpPr>
                  <a:spLocks noChangeShapeType="1"/>
                </p:cNvSpPr>
                <p:nvPr userDrawn="1"/>
              </p:nvSpPr>
              <p:spPr bwMode="gray">
                <a:xfrm>
                  <a:off x="144" y="0"/>
                  <a:ext cx="0" cy="2886"/>
                </a:xfrm>
                <a:prstGeom prst="line">
                  <a:avLst/>
                </a:prstGeom>
                <a:noFill/>
                <a:ln w="9525">
                  <a:solidFill>
                    <a:schemeClr val="bg1"/>
                  </a:solidFill>
                  <a:round/>
                  <a:headEnd/>
                  <a:tailEnd/>
                </a:ln>
                <a:effectLst/>
              </p:spPr>
              <p:txBody>
                <a:bodyPr/>
                <a:lstStyle/>
                <a:p>
                  <a:endParaRPr lang="zh-CN" altLang="en-US"/>
                </a:p>
              </p:txBody>
            </p:sp>
            <p:sp>
              <p:nvSpPr>
                <p:cNvPr id="3205" name="Line 133"/>
                <p:cNvSpPr>
                  <a:spLocks noChangeShapeType="1"/>
                </p:cNvSpPr>
                <p:nvPr userDrawn="1"/>
              </p:nvSpPr>
              <p:spPr bwMode="gray">
                <a:xfrm>
                  <a:off x="295" y="0"/>
                  <a:ext cx="0" cy="2886"/>
                </a:xfrm>
                <a:prstGeom prst="line">
                  <a:avLst/>
                </a:prstGeom>
                <a:noFill/>
                <a:ln w="9525">
                  <a:solidFill>
                    <a:schemeClr val="bg1"/>
                  </a:solidFill>
                  <a:round/>
                  <a:headEnd/>
                  <a:tailEnd/>
                </a:ln>
                <a:effectLst/>
              </p:spPr>
              <p:txBody>
                <a:bodyPr/>
                <a:lstStyle/>
                <a:p>
                  <a:endParaRPr lang="zh-CN" altLang="en-US"/>
                </a:p>
              </p:txBody>
            </p:sp>
            <p:sp>
              <p:nvSpPr>
                <p:cNvPr id="3206" name="Line 134"/>
                <p:cNvSpPr>
                  <a:spLocks noChangeShapeType="1"/>
                </p:cNvSpPr>
                <p:nvPr userDrawn="1"/>
              </p:nvSpPr>
              <p:spPr bwMode="gray">
                <a:xfrm>
                  <a:off x="431" y="0"/>
                  <a:ext cx="0" cy="2886"/>
                </a:xfrm>
                <a:prstGeom prst="line">
                  <a:avLst/>
                </a:prstGeom>
                <a:noFill/>
                <a:ln w="9525">
                  <a:solidFill>
                    <a:schemeClr val="bg1"/>
                  </a:solidFill>
                  <a:round/>
                  <a:headEnd/>
                  <a:tailEnd/>
                </a:ln>
                <a:effectLst/>
              </p:spPr>
              <p:txBody>
                <a:bodyPr/>
                <a:lstStyle/>
                <a:p>
                  <a:endParaRPr lang="zh-CN" altLang="en-US"/>
                </a:p>
              </p:txBody>
            </p:sp>
            <p:sp>
              <p:nvSpPr>
                <p:cNvPr id="3207" name="Line 135"/>
                <p:cNvSpPr>
                  <a:spLocks noChangeShapeType="1"/>
                </p:cNvSpPr>
                <p:nvPr userDrawn="1"/>
              </p:nvSpPr>
              <p:spPr bwMode="gray">
                <a:xfrm>
                  <a:off x="567" y="4"/>
                  <a:ext cx="0" cy="2886"/>
                </a:xfrm>
                <a:prstGeom prst="line">
                  <a:avLst/>
                </a:prstGeom>
                <a:noFill/>
                <a:ln w="9525">
                  <a:solidFill>
                    <a:schemeClr val="bg1"/>
                  </a:solidFill>
                  <a:round/>
                  <a:headEnd/>
                  <a:tailEnd/>
                </a:ln>
                <a:effectLst/>
              </p:spPr>
              <p:txBody>
                <a:bodyPr/>
                <a:lstStyle/>
                <a:p>
                  <a:endParaRPr lang="zh-CN" altLang="en-US"/>
                </a:p>
              </p:txBody>
            </p:sp>
            <p:sp>
              <p:nvSpPr>
                <p:cNvPr id="3208" name="Line 136"/>
                <p:cNvSpPr>
                  <a:spLocks noChangeShapeType="1"/>
                </p:cNvSpPr>
                <p:nvPr userDrawn="1"/>
              </p:nvSpPr>
              <p:spPr bwMode="gray">
                <a:xfrm>
                  <a:off x="703" y="4"/>
                  <a:ext cx="0" cy="2886"/>
                </a:xfrm>
                <a:prstGeom prst="line">
                  <a:avLst/>
                </a:prstGeom>
                <a:noFill/>
                <a:ln w="9525">
                  <a:solidFill>
                    <a:schemeClr val="bg1"/>
                  </a:solidFill>
                  <a:round/>
                  <a:headEnd/>
                  <a:tailEnd/>
                </a:ln>
                <a:effectLst/>
              </p:spPr>
              <p:txBody>
                <a:bodyPr/>
                <a:lstStyle/>
                <a:p>
                  <a:endParaRPr lang="zh-CN" altLang="en-US"/>
                </a:p>
              </p:txBody>
            </p:sp>
            <p:sp>
              <p:nvSpPr>
                <p:cNvPr id="3209" name="Line 137"/>
                <p:cNvSpPr>
                  <a:spLocks noChangeShapeType="1"/>
                </p:cNvSpPr>
                <p:nvPr userDrawn="1"/>
              </p:nvSpPr>
              <p:spPr bwMode="gray">
                <a:xfrm>
                  <a:off x="839" y="-3"/>
                  <a:ext cx="0" cy="2886"/>
                </a:xfrm>
                <a:prstGeom prst="line">
                  <a:avLst/>
                </a:prstGeom>
                <a:noFill/>
                <a:ln w="9525">
                  <a:solidFill>
                    <a:schemeClr val="bg1"/>
                  </a:solidFill>
                  <a:round/>
                  <a:headEnd/>
                  <a:tailEnd/>
                </a:ln>
                <a:effectLst/>
              </p:spPr>
              <p:txBody>
                <a:bodyPr/>
                <a:lstStyle/>
                <a:p>
                  <a:endParaRPr lang="zh-CN" altLang="en-US"/>
                </a:p>
              </p:txBody>
            </p:sp>
            <p:sp>
              <p:nvSpPr>
                <p:cNvPr id="3210" name="Oval 138"/>
                <p:cNvSpPr>
                  <a:spLocks noChangeArrowheads="1"/>
                </p:cNvSpPr>
                <p:nvPr userDrawn="1"/>
              </p:nvSpPr>
              <p:spPr bwMode="gray">
                <a:xfrm>
                  <a:off x="122" y="366"/>
                  <a:ext cx="44" cy="44"/>
                </a:xfrm>
                <a:prstGeom prst="ellipse">
                  <a:avLst/>
                </a:prstGeom>
                <a:solidFill>
                  <a:schemeClr val="bg1"/>
                </a:solidFill>
                <a:ln w="9525">
                  <a:noFill/>
                  <a:round/>
                  <a:headEnd/>
                  <a:tailEnd/>
                </a:ln>
                <a:effectLst/>
              </p:spPr>
              <p:txBody>
                <a:bodyPr wrap="none" anchor="ctr"/>
                <a:lstStyle/>
                <a:p>
                  <a:endParaRPr lang="zh-CN" altLang="en-US"/>
                </a:p>
              </p:txBody>
            </p:sp>
            <p:sp>
              <p:nvSpPr>
                <p:cNvPr id="3211" name="Oval 139"/>
                <p:cNvSpPr>
                  <a:spLocks noChangeArrowheads="1"/>
                </p:cNvSpPr>
                <p:nvPr userDrawn="1"/>
              </p:nvSpPr>
              <p:spPr bwMode="gray">
                <a:xfrm>
                  <a:off x="120" y="774"/>
                  <a:ext cx="44" cy="44"/>
                </a:xfrm>
                <a:prstGeom prst="ellipse">
                  <a:avLst/>
                </a:prstGeom>
                <a:solidFill>
                  <a:schemeClr val="bg1"/>
                </a:solidFill>
                <a:ln w="9525">
                  <a:noFill/>
                  <a:round/>
                  <a:headEnd/>
                  <a:tailEnd/>
                </a:ln>
                <a:effectLst/>
              </p:spPr>
              <p:txBody>
                <a:bodyPr wrap="none" anchor="ctr"/>
                <a:lstStyle/>
                <a:p>
                  <a:endParaRPr lang="zh-CN" altLang="en-US"/>
                </a:p>
              </p:txBody>
            </p:sp>
            <p:sp>
              <p:nvSpPr>
                <p:cNvPr id="3212" name="Oval 140"/>
                <p:cNvSpPr>
                  <a:spLocks noChangeArrowheads="1"/>
                </p:cNvSpPr>
                <p:nvPr userDrawn="1"/>
              </p:nvSpPr>
              <p:spPr bwMode="gray">
                <a:xfrm>
                  <a:off x="410" y="98"/>
                  <a:ext cx="44" cy="44"/>
                </a:xfrm>
                <a:prstGeom prst="ellipse">
                  <a:avLst/>
                </a:prstGeom>
                <a:solidFill>
                  <a:schemeClr val="bg1"/>
                </a:solidFill>
                <a:ln w="9525">
                  <a:noFill/>
                  <a:round/>
                  <a:headEnd/>
                  <a:tailEnd/>
                </a:ln>
                <a:effectLst/>
              </p:spPr>
              <p:txBody>
                <a:bodyPr wrap="none" anchor="ctr"/>
                <a:lstStyle/>
                <a:p>
                  <a:endParaRPr lang="zh-CN" altLang="en-US"/>
                </a:p>
              </p:txBody>
            </p:sp>
            <p:sp>
              <p:nvSpPr>
                <p:cNvPr id="3213" name="Oval 141"/>
                <p:cNvSpPr>
                  <a:spLocks noChangeArrowheads="1"/>
                </p:cNvSpPr>
                <p:nvPr userDrawn="1"/>
              </p:nvSpPr>
              <p:spPr bwMode="gray">
                <a:xfrm>
                  <a:off x="410" y="776"/>
                  <a:ext cx="44" cy="44"/>
                </a:xfrm>
                <a:prstGeom prst="ellipse">
                  <a:avLst/>
                </a:prstGeom>
                <a:solidFill>
                  <a:schemeClr val="bg1"/>
                </a:solidFill>
                <a:ln w="9525">
                  <a:noFill/>
                  <a:round/>
                  <a:headEnd/>
                  <a:tailEnd/>
                </a:ln>
                <a:effectLst/>
              </p:spPr>
              <p:txBody>
                <a:bodyPr wrap="none" anchor="ctr"/>
                <a:lstStyle/>
                <a:p>
                  <a:endParaRPr lang="zh-CN" altLang="en-US"/>
                </a:p>
              </p:txBody>
            </p:sp>
            <p:sp>
              <p:nvSpPr>
                <p:cNvPr id="3214" name="Oval 142"/>
                <p:cNvSpPr>
                  <a:spLocks noChangeArrowheads="1"/>
                </p:cNvSpPr>
                <p:nvPr userDrawn="1"/>
              </p:nvSpPr>
              <p:spPr bwMode="gray">
                <a:xfrm>
                  <a:off x="680" y="506"/>
                  <a:ext cx="44" cy="44"/>
                </a:xfrm>
                <a:prstGeom prst="ellipse">
                  <a:avLst/>
                </a:prstGeom>
                <a:solidFill>
                  <a:schemeClr val="bg1"/>
                </a:solidFill>
                <a:ln w="9525">
                  <a:noFill/>
                  <a:round/>
                  <a:headEnd/>
                  <a:tailEnd/>
                </a:ln>
                <a:effectLst/>
              </p:spPr>
              <p:txBody>
                <a:bodyPr wrap="none" anchor="ctr"/>
                <a:lstStyle/>
                <a:p>
                  <a:endParaRPr lang="zh-CN" altLang="en-US"/>
                </a:p>
              </p:txBody>
            </p:sp>
            <p:sp>
              <p:nvSpPr>
                <p:cNvPr id="3215" name="Oval 143"/>
                <p:cNvSpPr>
                  <a:spLocks noChangeArrowheads="1"/>
                </p:cNvSpPr>
                <p:nvPr userDrawn="1"/>
              </p:nvSpPr>
              <p:spPr bwMode="gray">
                <a:xfrm>
                  <a:off x="680" y="1196"/>
                  <a:ext cx="44" cy="44"/>
                </a:xfrm>
                <a:prstGeom prst="ellipse">
                  <a:avLst/>
                </a:prstGeom>
                <a:solidFill>
                  <a:schemeClr val="bg1"/>
                </a:solidFill>
                <a:ln w="9525">
                  <a:noFill/>
                  <a:round/>
                  <a:headEnd/>
                  <a:tailEnd/>
                </a:ln>
                <a:effectLst/>
              </p:spPr>
              <p:txBody>
                <a:bodyPr wrap="none" anchor="ctr"/>
                <a:lstStyle/>
                <a:p>
                  <a:endParaRPr lang="zh-CN" altLang="en-US"/>
                </a:p>
              </p:txBody>
            </p:sp>
            <p:sp>
              <p:nvSpPr>
                <p:cNvPr id="3216" name="Oval 144"/>
                <p:cNvSpPr>
                  <a:spLocks noChangeArrowheads="1"/>
                </p:cNvSpPr>
                <p:nvPr userDrawn="1"/>
              </p:nvSpPr>
              <p:spPr bwMode="gray">
                <a:xfrm>
                  <a:off x="816" y="642"/>
                  <a:ext cx="44" cy="44"/>
                </a:xfrm>
                <a:prstGeom prst="ellipse">
                  <a:avLst/>
                </a:prstGeom>
                <a:solidFill>
                  <a:schemeClr val="bg1"/>
                </a:solidFill>
                <a:ln w="9525">
                  <a:noFill/>
                  <a:round/>
                  <a:headEnd/>
                  <a:tailEnd/>
                </a:ln>
                <a:effectLst/>
              </p:spPr>
              <p:txBody>
                <a:bodyPr wrap="none" anchor="ctr"/>
                <a:lstStyle/>
                <a:p>
                  <a:endParaRPr lang="zh-CN" altLang="en-US"/>
                </a:p>
              </p:txBody>
            </p:sp>
            <p:sp>
              <p:nvSpPr>
                <p:cNvPr id="3217" name="Oval 145"/>
                <p:cNvSpPr>
                  <a:spLocks noChangeArrowheads="1"/>
                </p:cNvSpPr>
                <p:nvPr userDrawn="1"/>
              </p:nvSpPr>
              <p:spPr bwMode="gray">
                <a:xfrm>
                  <a:off x="122" y="1062"/>
                  <a:ext cx="44" cy="44"/>
                </a:xfrm>
                <a:prstGeom prst="ellipse">
                  <a:avLst/>
                </a:prstGeom>
                <a:solidFill>
                  <a:schemeClr val="bg1"/>
                </a:solidFill>
                <a:ln w="9525">
                  <a:noFill/>
                  <a:round/>
                  <a:headEnd/>
                  <a:tailEnd/>
                </a:ln>
                <a:effectLst/>
              </p:spPr>
              <p:txBody>
                <a:bodyPr wrap="none" anchor="ctr"/>
                <a:lstStyle/>
                <a:p>
                  <a:endParaRPr lang="zh-CN" altLang="en-US"/>
                </a:p>
              </p:txBody>
            </p:sp>
            <p:sp>
              <p:nvSpPr>
                <p:cNvPr id="3218" name="Oval 146"/>
                <p:cNvSpPr>
                  <a:spLocks noChangeArrowheads="1"/>
                </p:cNvSpPr>
                <p:nvPr userDrawn="1"/>
              </p:nvSpPr>
              <p:spPr bwMode="gray">
                <a:xfrm>
                  <a:off x="120" y="1451"/>
                  <a:ext cx="44" cy="44"/>
                </a:xfrm>
                <a:prstGeom prst="ellipse">
                  <a:avLst/>
                </a:prstGeom>
                <a:solidFill>
                  <a:schemeClr val="bg1"/>
                </a:solidFill>
                <a:ln w="9525">
                  <a:noFill/>
                  <a:round/>
                  <a:headEnd/>
                  <a:tailEnd/>
                </a:ln>
                <a:effectLst/>
              </p:spPr>
              <p:txBody>
                <a:bodyPr wrap="none" anchor="ctr"/>
                <a:lstStyle/>
                <a:p>
                  <a:endParaRPr lang="zh-CN" altLang="en-US"/>
                </a:p>
              </p:txBody>
            </p:sp>
            <p:sp>
              <p:nvSpPr>
                <p:cNvPr id="3219" name="Oval 147"/>
                <p:cNvSpPr>
                  <a:spLocks noChangeArrowheads="1"/>
                </p:cNvSpPr>
                <p:nvPr userDrawn="1"/>
              </p:nvSpPr>
              <p:spPr bwMode="gray">
                <a:xfrm>
                  <a:off x="125" y="1728"/>
                  <a:ext cx="44" cy="44"/>
                </a:xfrm>
                <a:prstGeom prst="ellipse">
                  <a:avLst/>
                </a:prstGeom>
                <a:solidFill>
                  <a:schemeClr val="bg1"/>
                </a:solidFill>
                <a:ln w="9525">
                  <a:noFill/>
                  <a:round/>
                  <a:headEnd/>
                  <a:tailEnd/>
                </a:ln>
                <a:effectLst/>
              </p:spPr>
              <p:txBody>
                <a:bodyPr wrap="none" anchor="ctr"/>
                <a:lstStyle/>
                <a:p>
                  <a:endParaRPr lang="zh-CN" altLang="en-US"/>
                </a:p>
              </p:txBody>
            </p:sp>
            <p:sp>
              <p:nvSpPr>
                <p:cNvPr id="3220" name="Oval 148"/>
                <p:cNvSpPr>
                  <a:spLocks noChangeArrowheads="1"/>
                </p:cNvSpPr>
                <p:nvPr userDrawn="1"/>
              </p:nvSpPr>
              <p:spPr bwMode="gray">
                <a:xfrm>
                  <a:off x="408" y="1467"/>
                  <a:ext cx="44" cy="44"/>
                </a:xfrm>
                <a:prstGeom prst="ellipse">
                  <a:avLst/>
                </a:prstGeom>
                <a:solidFill>
                  <a:schemeClr val="bg1"/>
                </a:solidFill>
                <a:ln w="9525">
                  <a:noFill/>
                  <a:round/>
                  <a:headEnd/>
                  <a:tailEnd/>
                </a:ln>
                <a:effectLst/>
              </p:spPr>
              <p:txBody>
                <a:bodyPr wrap="none" anchor="ctr"/>
                <a:lstStyle/>
                <a:p>
                  <a:endParaRPr lang="zh-CN" altLang="en-US"/>
                </a:p>
              </p:txBody>
            </p:sp>
            <p:sp>
              <p:nvSpPr>
                <p:cNvPr id="3221" name="Oval 149"/>
                <p:cNvSpPr>
                  <a:spLocks noChangeArrowheads="1"/>
                </p:cNvSpPr>
                <p:nvPr userDrawn="1"/>
              </p:nvSpPr>
              <p:spPr bwMode="gray">
                <a:xfrm>
                  <a:off x="820" y="1329"/>
                  <a:ext cx="44" cy="44"/>
                </a:xfrm>
                <a:prstGeom prst="ellipse">
                  <a:avLst/>
                </a:prstGeom>
                <a:solidFill>
                  <a:schemeClr val="bg1"/>
                </a:solidFill>
                <a:ln w="9525">
                  <a:noFill/>
                  <a:round/>
                  <a:headEnd/>
                  <a:tailEnd/>
                </a:ln>
                <a:effectLst/>
              </p:spPr>
              <p:txBody>
                <a:bodyPr wrap="none" anchor="ctr"/>
                <a:lstStyle/>
                <a:p>
                  <a:endParaRPr lang="zh-CN" altLang="en-US"/>
                </a:p>
              </p:txBody>
            </p:sp>
            <p:sp>
              <p:nvSpPr>
                <p:cNvPr id="3222" name="Oval 150"/>
                <p:cNvSpPr>
                  <a:spLocks noChangeArrowheads="1"/>
                </p:cNvSpPr>
                <p:nvPr userDrawn="1"/>
              </p:nvSpPr>
              <p:spPr bwMode="gray">
                <a:xfrm>
                  <a:off x="118" y="2145"/>
                  <a:ext cx="44" cy="44"/>
                </a:xfrm>
                <a:prstGeom prst="ellipse">
                  <a:avLst/>
                </a:prstGeom>
                <a:solidFill>
                  <a:schemeClr val="bg1"/>
                </a:solidFill>
                <a:ln w="9525">
                  <a:noFill/>
                  <a:round/>
                  <a:headEnd/>
                  <a:tailEnd/>
                </a:ln>
                <a:effectLst/>
              </p:spPr>
              <p:txBody>
                <a:bodyPr wrap="none" anchor="ctr"/>
                <a:lstStyle/>
                <a:p>
                  <a:endParaRPr lang="zh-CN" altLang="en-US"/>
                </a:p>
              </p:txBody>
            </p:sp>
            <p:sp>
              <p:nvSpPr>
                <p:cNvPr id="3223" name="Oval 151"/>
                <p:cNvSpPr>
                  <a:spLocks noChangeArrowheads="1"/>
                </p:cNvSpPr>
                <p:nvPr userDrawn="1"/>
              </p:nvSpPr>
              <p:spPr bwMode="gray">
                <a:xfrm>
                  <a:off x="116" y="2417"/>
                  <a:ext cx="44" cy="44"/>
                </a:xfrm>
                <a:prstGeom prst="ellipse">
                  <a:avLst/>
                </a:prstGeom>
                <a:solidFill>
                  <a:schemeClr val="bg1"/>
                </a:solidFill>
                <a:ln w="9525">
                  <a:noFill/>
                  <a:round/>
                  <a:headEnd/>
                  <a:tailEnd/>
                </a:ln>
                <a:effectLst/>
              </p:spPr>
              <p:txBody>
                <a:bodyPr wrap="none" anchor="ctr"/>
                <a:lstStyle/>
                <a:p>
                  <a:endParaRPr lang="zh-CN" altLang="en-US"/>
                </a:p>
              </p:txBody>
            </p:sp>
            <p:sp>
              <p:nvSpPr>
                <p:cNvPr id="3224" name="Oval 152"/>
                <p:cNvSpPr>
                  <a:spLocks noChangeArrowheads="1"/>
                </p:cNvSpPr>
                <p:nvPr userDrawn="1"/>
              </p:nvSpPr>
              <p:spPr bwMode="gray">
                <a:xfrm>
                  <a:off x="682" y="1865"/>
                  <a:ext cx="44" cy="44"/>
                </a:xfrm>
                <a:prstGeom prst="ellipse">
                  <a:avLst/>
                </a:prstGeom>
                <a:solidFill>
                  <a:schemeClr val="bg1"/>
                </a:solidFill>
                <a:ln w="9525">
                  <a:noFill/>
                  <a:round/>
                  <a:headEnd/>
                  <a:tailEnd/>
                </a:ln>
                <a:effectLst/>
              </p:spPr>
              <p:txBody>
                <a:bodyPr wrap="none" anchor="ctr"/>
                <a:lstStyle/>
                <a:p>
                  <a:endParaRPr lang="zh-CN" altLang="en-US"/>
                </a:p>
              </p:txBody>
            </p:sp>
            <p:sp>
              <p:nvSpPr>
                <p:cNvPr id="3225" name="Oval 153"/>
                <p:cNvSpPr>
                  <a:spLocks noChangeArrowheads="1"/>
                </p:cNvSpPr>
                <p:nvPr userDrawn="1"/>
              </p:nvSpPr>
              <p:spPr bwMode="gray">
                <a:xfrm>
                  <a:off x="406" y="2147"/>
                  <a:ext cx="44" cy="44"/>
                </a:xfrm>
                <a:prstGeom prst="ellipse">
                  <a:avLst/>
                </a:prstGeom>
                <a:solidFill>
                  <a:schemeClr val="bg1"/>
                </a:solidFill>
                <a:ln w="9525">
                  <a:noFill/>
                  <a:round/>
                  <a:headEnd/>
                  <a:tailEnd/>
                </a:ln>
                <a:effectLst/>
              </p:spPr>
              <p:txBody>
                <a:bodyPr wrap="none" anchor="ctr"/>
                <a:lstStyle/>
                <a:p>
                  <a:endParaRPr lang="zh-CN" altLang="en-US"/>
                </a:p>
              </p:txBody>
            </p:sp>
            <p:sp>
              <p:nvSpPr>
                <p:cNvPr id="3226" name="Oval 154"/>
                <p:cNvSpPr>
                  <a:spLocks noChangeArrowheads="1"/>
                </p:cNvSpPr>
                <p:nvPr userDrawn="1"/>
              </p:nvSpPr>
              <p:spPr bwMode="gray">
                <a:xfrm>
                  <a:off x="404" y="2832"/>
                  <a:ext cx="44" cy="44"/>
                </a:xfrm>
                <a:prstGeom prst="ellipse">
                  <a:avLst/>
                </a:prstGeom>
                <a:solidFill>
                  <a:schemeClr val="bg1"/>
                </a:solidFill>
                <a:ln w="9525">
                  <a:noFill/>
                  <a:round/>
                  <a:headEnd/>
                  <a:tailEnd/>
                </a:ln>
                <a:effectLst/>
              </p:spPr>
              <p:txBody>
                <a:bodyPr wrap="none" anchor="ctr"/>
                <a:lstStyle/>
                <a:p>
                  <a:endParaRPr lang="zh-CN" altLang="en-US"/>
                </a:p>
              </p:txBody>
            </p:sp>
            <p:sp>
              <p:nvSpPr>
                <p:cNvPr id="3227" name="Oval 155"/>
                <p:cNvSpPr>
                  <a:spLocks noChangeArrowheads="1"/>
                </p:cNvSpPr>
                <p:nvPr userDrawn="1"/>
              </p:nvSpPr>
              <p:spPr bwMode="gray">
                <a:xfrm>
                  <a:off x="818" y="2000"/>
                  <a:ext cx="44" cy="44"/>
                </a:xfrm>
                <a:prstGeom prst="ellipse">
                  <a:avLst/>
                </a:prstGeom>
                <a:solidFill>
                  <a:schemeClr val="bg1"/>
                </a:solidFill>
                <a:ln w="9525">
                  <a:noFill/>
                  <a:round/>
                  <a:headEnd/>
                  <a:tailEnd/>
                </a:ln>
                <a:effectLst/>
              </p:spPr>
              <p:txBody>
                <a:bodyPr wrap="none" anchor="ctr"/>
                <a:lstStyle/>
                <a:p>
                  <a:endParaRPr lang="zh-CN" altLang="en-US"/>
                </a:p>
              </p:txBody>
            </p:sp>
            <p:sp>
              <p:nvSpPr>
                <p:cNvPr id="3228" name="Oval 156"/>
                <p:cNvSpPr>
                  <a:spLocks noChangeArrowheads="1"/>
                </p:cNvSpPr>
                <p:nvPr userDrawn="1"/>
              </p:nvSpPr>
              <p:spPr bwMode="gray">
                <a:xfrm>
                  <a:off x="672" y="2568"/>
                  <a:ext cx="44" cy="44"/>
                </a:xfrm>
                <a:prstGeom prst="ellipse">
                  <a:avLst/>
                </a:prstGeom>
                <a:solidFill>
                  <a:schemeClr val="bg1"/>
                </a:solidFill>
                <a:ln w="9525">
                  <a:noFill/>
                  <a:round/>
                  <a:headEnd/>
                  <a:tailEnd/>
                </a:ln>
                <a:effectLst/>
              </p:spPr>
              <p:txBody>
                <a:bodyPr wrap="none" anchor="ctr"/>
                <a:lstStyle/>
                <a:p>
                  <a:endParaRPr lang="zh-CN" altLang="en-US"/>
                </a:p>
              </p:txBody>
            </p:sp>
            <p:sp>
              <p:nvSpPr>
                <p:cNvPr id="3229" name="Oval 157"/>
                <p:cNvSpPr>
                  <a:spLocks noChangeArrowheads="1"/>
                </p:cNvSpPr>
                <p:nvPr userDrawn="1"/>
              </p:nvSpPr>
              <p:spPr bwMode="gray">
                <a:xfrm>
                  <a:off x="820" y="2706"/>
                  <a:ext cx="44" cy="44"/>
                </a:xfrm>
                <a:prstGeom prst="ellipse">
                  <a:avLst/>
                </a:prstGeom>
                <a:solidFill>
                  <a:schemeClr val="bg1"/>
                </a:solidFill>
                <a:ln w="9525">
                  <a:noFill/>
                  <a:round/>
                  <a:headEnd/>
                  <a:tailEnd/>
                </a:ln>
                <a:effectLst/>
              </p:spPr>
              <p:txBody>
                <a:bodyPr wrap="none" anchor="ctr"/>
                <a:lstStyle/>
                <a:p>
                  <a:endParaRPr lang="zh-CN" altLang="en-US"/>
                </a:p>
              </p:txBody>
            </p:sp>
          </p:grpSp>
          <p:grpSp>
            <p:nvGrpSpPr>
              <p:cNvPr id="3230" name="Group 158"/>
              <p:cNvGrpSpPr>
                <a:grpSpLocks/>
              </p:cNvGrpSpPr>
              <p:nvPr userDrawn="1"/>
            </p:nvGrpSpPr>
            <p:grpSpPr bwMode="auto">
              <a:xfrm>
                <a:off x="953" y="0"/>
                <a:ext cx="748" cy="2893"/>
                <a:chOff x="116" y="-3"/>
                <a:chExt cx="748" cy="2893"/>
              </a:xfrm>
            </p:grpSpPr>
            <p:sp>
              <p:nvSpPr>
                <p:cNvPr id="3231" name="Line 159"/>
                <p:cNvSpPr>
                  <a:spLocks noChangeShapeType="1"/>
                </p:cNvSpPr>
                <p:nvPr userDrawn="1"/>
              </p:nvSpPr>
              <p:spPr bwMode="gray">
                <a:xfrm>
                  <a:off x="144" y="0"/>
                  <a:ext cx="0" cy="2886"/>
                </a:xfrm>
                <a:prstGeom prst="line">
                  <a:avLst/>
                </a:prstGeom>
                <a:noFill/>
                <a:ln w="9525">
                  <a:solidFill>
                    <a:schemeClr val="bg1"/>
                  </a:solidFill>
                  <a:round/>
                  <a:headEnd/>
                  <a:tailEnd/>
                </a:ln>
                <a:effectLst/>
              </p:spPr>
              <p:txBody>
                <a:bodyPr/>
                <a:lstStyle/>
                <a:p>
                  <a:endParaRPr lang="zh-CN" altLang="en-US"/>
                </a:p>
              </p:txBody>
            </p:sp>
            <p:sp>
              <p:nvSpPr>
                <p:cNvPr id="3232" name="Line 160"/>
                <p:cNvSpPr>
                  <a:spLocks noChangeShapeType="1"/>
                </p:cNvSpPr>
                <p:nvPr userDrawn="1"/>
              </p:nvSpPr>
              <p:spPr bwMode="gray">
                <a:xfrm>
                  <a:off x="295" y="0"/>
                  <a:ext cx="0" cy="2886"/>
                </a:xfrm>
                <a:prstGeom prst="line">
                  <a:avLst/>
                </a:prstGeom>
                <a:noFill/>
                <a:ln w="9525">
                  <a:solidFill>
                    <a:schemeClr val="bg1"/>
                  </a:solidFill>
                  <a:round/>
                  <a:headEnd/>
                  <a:tailEnd/>
                </a:ln>
                <a:effectLst/>
              </p:spPr>
              <p:txBody>
                <a:bodyPr/>
                <a:lstStyle/>
                <a:p>
                  <a:endParaRPr lang="zh-CN" altLang="en-US"/>
                </a:p>
              </p:txBody>
            </p:sp>
            <p:sp>
              <p:nvSpPr>
                <p:cNvPr id="3233" name="Line 161"/>
                <p:cNvSpPr>
                  <a:spLocks noChangeShapeType="1"/>
                </p:cNvSpPr>
                <p:nvPr userDrawn="1"/>
              </p:nvSpPr>
              <p:spPr bwMode="gray">
                <a:xfrm>
                  <a:off x="431" y="0"/>
                  <a:ext cx="0" cy="2886"/>
                </a:xfrm>
                <a:prstGeom prst="line">
                  <a:avLst/>
                </a:prstGeom>
                <a:noFill/>
                <a:ln w="9525">
                  <a:solidFill>
                    <a:schemeClr val="bg1"/>
                  </a:solidFill>
                  <a:round/>
                  <a:headEnd/>
                  <a:tailEnd/>
                </a:ln>
                <a:effectLst/>
              </p:spPr>
              <p:txBody>
                <a:bodyPr/>
                <a:lstStyle/>
                <a:p>
                  <a:endParaRPr lang="zh-CN" altLang="en-US"/>
                </a:p>
              </p:txBody>
            </p:sp>
            <p:sp>
              <p:nvSpPr>
                <p:cNvPr id="3234" name="Line 162"/>
                <p:cNvSpPr>
                  <a:spLocks noChangeShapeType="1"/>
                </p:cNvSpPr>
                <p:nvPr userDrawn="1"/>
              </p:nvSpPr>
              <p:spPr bwMode="gray">
                <a:xfrm>
                  <a:off x="567" y="4"/>
                  <a:ext cx="0" cy="2886"/>
                </a:xfrm>
                <a:prstGeom prst="line">
                  <a:avLst/>
                </a:prstGeom>
                <a:noFill/>
                <a:ln w="9525">
                  <a:solidFill>
                    <a:schemeClr val="bg1"/>
                  </a:solidFill>
                  <a:round/>
                  <a:headEnd/>
                  <a:tailEnd/>
                </a:ln>
                <a:effectLst/>
              </p:spPr>
              <p:txBody>
                <a:bodyPr/>
                <a:lstStyle/>
                <a:p>
                  <a:endParaRPr lang="zh-CN" altLang="en-US"/>
                </a:p>
              </p:txBody>
            </p:sp>
            <p:sp>
              <p:nvSpPr>
                <p:cNvPr id="3235" name="Line 163"/>
                <p:cNvSpPr>
                  <a:spLocks noChangeShapeType="1"/>
                </p:cNvSpPr>
                <p:nvPr userDrawn="1"/>
              </p:nvSpPr>
              <p:spPr bwMode="gray">
                <a:xfrm>
                  <a:off x="703" y="4"/>
                  <a:ext cx="0" cy="2886"/>
                </a:xfrm>
                <a:prstGeom prst="line">
                  <a:avLst/>
                </a:prstGeom>
                <a:noFill/>
                <a:ln w="9525">
                  <a:solidFill>
                    <a:schemeClr val="bg1"/>
                  </a:solidFill>
                  <a:round/>
                  <a:headEnd/>
                  <a:tailEnd/>
                </a:ln>
                <a:effectLst/>
              </p:spPr>
              <p:txBody>
                <a:bodyPr/>
                <a:lstStyle/>
                <a:p>
                  <a:endParaRPr lang="zh-CN" altLang="en-US"/>
                </a:p>
              </p:txBody>
            </p:sp>
            <p:sp>
              <p:nvSpPr>
                <p:cNvPr id="3236" name="Line 164"/>
                <p:cNvSpPr>
                  <a:spLocks noChangeShapeType="1"/>
                </p:cNvSpPr>
                <p:nvPr userDrawn="1"/>
              </p:nvSpPr>
              <p:spPr bwMode="gray">
                <a:xfrm>
                  <a:off x="839" y="-3"/>
                  <a:ext cx="0" cy="2886"/>
                </a:xfrm>
                <a:prstGeom prst="line">
                  <a:avLst/>
                </a:prstGeom>
                <a:noFill/>
                <a:ln w="9525">
                  <a:solidFill>
                    <a:schemeClr val="bg1"/>
                  </a:solidFill>
                  <a:round/>
                  <a:headEnd/>
                  <a:tailEnd/>
                </a:ln>
                <a:effectLst/>
              </p:spPr>
              <p:txBody>
                <a:bodyPr/>
                <a:lstStyle/>
                <a:p>
                  <a:endParaRPr lang="zh-CN" altLang="en-US"/>
                </a:p>
              </p:txBody>
            </p:sp>
            <p:sp>
              <p:nvSpPr>
                <p:cNvPr id="3237" name="Oval 165"/>
                <p:cNvSpPr>
                  <a:spLocks noChangeArrowheads="1"/>
                </p:cNvSpPr>
                <p:nvPr userDrawn="1"/>
              </p:nvSpPr>
              <p:spPr bwMode="gray">
                <a:xfrm>
                  <a:off x="122" y="366"/>
                  <a:ext cx="44" cy="44"/>
                </a:xfrm>
                <a:prstGeom prst="ellipse">
                  <a:avLst/>
                </a:prstGeom>
                <a:solidFill>
                  <a:schemeClr val="bg1"/>
                </a:solidFill>
                <a:ln w="9525">
                  <a:noFill/>
                  <a:round/>
                  <a:headEnd/>
                  <a:tailEnd/>
                </a:ln>
                <a:effectLst/>
              </p:spPr>
              <p:txBody>
                <a:bodyPr wrap="none" anchor="ctr"/>
                <a:lstStyle/>
                <a:p>
                  <a:endParaRPr lang="zh-CN" altLang="en-US"/>
                </a:p>
              </p:txBody>
            </p:sp>
            <p:sp>
              <p:nvSpPr>
                <p:cNvPr id="3238" name="Oval 166"/>
                <p:cNvSpPr>
                  <a:spLocks noChangeArrowheads="1"/>
                </p:cNvSpPr>
                <p:nvPr userDrawn="1"/>
              </p:nvSpPr>
              <p:spPr bwMode="gray">
                <a:xfrm>
                  <a:off x="120" y="774"/>
                  <a:ext cx="44" cy="44"/>
                </a:xfrm>
                <a:prstGeom prst="ellipse">
                  <a:avLst/>
                </a:prstGeom>
                <a:solidFill>
                  <a:schemeClr val="bg1"/>
                </a:solidFill>
                <a:ln w="9525">
                  <a:noFill/>
                  <a:round/>
                  <a:headEnd/>
                  <a:tailEnd/>
                </a:ln>
                <a:effectLst/>
              </p:spPr>
              <p:txBody>
                <a:bodyPr wrap="none" anchor="ctr"/>
                <a:lstStyle/>
                <a:p>
                  <a:endParaRPr lang="zh-CN" altLang="en-US"/>
                </a:p>
              </p:txBody>
            </p:sp>
            <p:sp>
              <p:nvSpPr>
                <p:cNvPr id="3239" name="Oval 167"/>
                <p:cNvSpPr>
                  <a:spLocks noChangeArrowheads="1"/>
                </p:cNvSpPr>
                <p:nvPr userDrawn="1"/>
              </p:nvSpPr>
              <p:spPr bwMode="gray">
                <a:xfrm>
                  <a:off x="410" y="98"/>
                  <a:ext cx="44" cy="44"/>
                </a:xfrm>
                <a:prstGeom prst="ellipse">
                  <a:avLst/>
                </a:prstGeom>
                <a:solidFill>
                  <a:schemeClr val="bg1"/>
                </a:solidFill>
                <a:ln w="9525">
                  <a:noFill/>
                  <a:round/>
                  <a:headEnd/>
                  <a:tailEnd/>
                </a:ln>
                <a:effectLst/>
              </p:spPr>
              <p:txBody>
                <a:bodyPr wrap="none" anchor="ctr"/>
                <a:lstStyle/>
                <a:p>
                  <a:endParaRPr lang="zh-CN" altLang="en-US"/>
                </a:p>
              </p:txBody>
            </p:sp>
            <p:sp>
              <p:nvSpPr>
                <p:cNvPr id="3240" name="Oval 168"/>
                <p:cNvSpPr>
                  <a:spLocks noChangeArrowheads="1"/>
                </p:cNvSpPr>
                <p:nvPr userDrawn="1"/>
              </p:nvSpPr>
              <p:spPr bwMode="gray">
                <a:xfrm>
                  <a:off x="410" y="776"/>
                  <a:ext cx="44" cy="44"/>
                </a:xfrm>
                <a:prstGeom prst="ellipse">
                  <a:avLst/>
                </a:prstGeom>
                <a:solidFill>
                  <a:schemeClr val="bg1"/>
                </a:solidFill>
                <a:ln w="9525">
                  <a:noFill/>
                  <a:round/>
                  <a:headEnd/>
                  <a:tailEnd/>
                </a:ln>
                <a:effectLst/>
              </p:spPr>
              <p:txBody>
                <a:bodyPr wrap="none" anchor="ctr"/>
                <a:lstStyle/>
                <a:p>
                  <a:endParaRPr lang="zh-CN" altLang="en-US"/>
                </a:p>
              </p:txBody>
            </p:sp>
            <p:sp>
              <p:nvSpPr>
                <p:cNvPr id="3241" name="Oval 169"/>
                <p:cNvSpPr>
                  <a:spLocks noChangeArrowheads="1"/>
                </p:cNvSpPr>
                <p:nvPr userDrawn="1"/>
              </p:nvSpPr>
              <p:spPr bwMode="gray">
                <a:xfrm>
                  <a:off x="680" y="506"/>
                  <a:ext cx="44" cy="44"/>
                </a:xfrm>
                <a:prstGeom prst="ellipse">
                  <a:avLst/>
                </a:prstGeom>
                <a:solidFill>
                  <a:schemeClr val="bg1"/>
                </a:solidFill>
                <a:ln w="9525">
                  <a:noFill/>
                  <a:round/>
                  <a:headEnd/>
                  <a:tailEnd/>
                </a:ln>
                <a:effectLst/>
              </p:spPr>
              <p:txBody>
                <a:bodyPr wrap="none" anchor="ctr"/>
                <a:lstStyle/>
                <a:p>
                  <a:endParaRPr lang="zh-CN" altLang="en-US"/>
                </a:p>
              </p:txBody>
            </p:sp>
            <p:sp>
              <p:nvSpPr>
                <p:cNvPr id="3242" name="Oval 170"/>
                <p:cNvSpPr>
                  <a:spLocks noChangeArrowheads="1"/>
                </p:cNvSpPr>
                <p:nvPr userDrawn="1"/>
              </p:nvSpPr>
              <p:spPr bwMode="gray">
                <a:xfrm>
                  <a:off x="680" y="1196"/>
                  <a:ext cx="44" cy="44"/>
                </a:xfrm>
                <a:prstGeom prst="ellipse">
                  <a:avLst/>
                </a:prstGeom>
                <a:solidFill>
                  <a:schemeClr val="bg1"/>
                </a:solidFill>
                <a:ln w="9525">
                  <a:noFill/>
                  <a:round/>
                  <a:headEnd/>
                  <a:tailEnd/>
                </a:ln>
                <a:effectLst/>
              </p:spPr>
              <p:txBody>
                <a:bodyPr wrap="none" anchor="ctr"/>
                <a:lstStyle/>
                <a:p>
                  <a:endParaRPr lang="zh-CN" altLang="en-US"/>
                </a:p>
              </p:txBody>
            </p:sp>
            <p:sp>
              <p:nvSpPr>
                <p:cNvPr id="3243" name="Oval 171"/>
                <p:cNvSpPr>
                  <a:spLocks noChangeArrowheads="1"/>
                </p:cNvSpPr>
                <p:nvPr userDrawn="1"/>
              </p:nvSpPr>
              <p:spPr bwMode="gray">
                <a:xfrm>
                  <a:off x="816" y="642"/>
                  <a:ext cx="44" cy="44"/>
                </a:xfrm>
                <a:prstGeom prst="ellipse">
                  <a:avLst/>
                </a:prstGeom>
                <a:solidFill>
                  <a:schemeClr val="bg1"/>
                </a:solidFill>
                <a:ln w="9525">
                  <a:noFill/>
                  <a:round/>
                  <a:headEnd/>
                  <a:tailEnd/>
                </a:ln>
                <a:effectLst/>
              </p:spPr>
              <p:txBody>
                <a:bodyPr wrap="none" anchor="ctr"/>
                <a:lstStyle/>
                <a:p>
                  <a:endParaRPr lang="zh-CN" altLang="en-US"/>
                </a:p>
              </p:txBody>
            </p:sp>
            <p:sp>
              <p:nvSpPr>
                <p:cNvPr id="3244" name="Oval 172"/>
                <p:cNvSpPr>
                  <a:spLocks noChangeArrowheads="1"/>
                </p:cNvSpPr>
                <p:nvPr userDrawn="1"/>
              </p:nvSpPr>
              <p:spPr bwMode="gray">
                <a:xfrm>
                  <a:off x="122" y="1062"/>
                  <a:ext cx="44" cy="44"/>
                </a:xfrm>
                <a:prstGeom prst="ellipse">
                  <a:avLst/>
                </a:prstGeom>
                <a:solidFill>
                  <a:schemeClr val="bg1"/>
                </a:solidFill>
                <a:ln w="9525">
                  <a:noFill/>
                  <a:round/>
                  <a:headEnd/>
                  <a:tailEnd/>
                </a:ln>
                <a:effectLst/>
              </p:spPr>
              <p:txBody>
                <a:bodyPr wrap="none" anchor="ctr"/>
                <a:lstStyle/>
                <a:p>
                  <a:endParaRPr lang="zh-CN" altLang="en-US"/>
                </a:p>
              </p:txBody>
            </p:sp>
            <p:sp>
              <p:nvSpPr>
                <p:cNvPr id="3245" name="Oval 173"/>
                <p:cNvSpPr>
                  <a:spLocks noChangeArrowheads="1"/>
                </p:cNvSpPr>
                <p:nvPr userDrawn="1"/>
              </p:nvSpPr>
              <p:spPr bwMode="gray">
                <a:xfrm>
                  <a:off x="120" y="1451"/>
                  <a:ext cx="44" cy="44"/>
                </a:xfrm>
                <a:prstGeom prst="ellipse">
                  <a:avLst/>
                </a:prstGeom>
                <a:solidFill>
                  <a:schemeClr val="bg1"/>
                </a:solidFill>
                <a:ln w="9525">
                  <a:noFill/>
                  <a:round/>
                  <a:headEnd/>
                  <a:tailEnd/>
                </a:ln>
                <a:effectLst/>
              </p:spPr>
              <p:txBody>
                <a:bodyPr wrap="none" anchor="ctr"/>
                <a:lstStyle/>
                <a:p>
                  <a:endParaRPr lang="zh-CN" altLang="en-US"/>
                </a:p>
              </p:txBody>
            </p:sp>
            <p:sp>
              <p:nvSpPr>
                <p:cNvPr id="3246" name="Oval 174"/>
                <p:cNvSpPr>
                  <a:spLocks noChangeArrowheads="1"/>
                </p:cNvSpPr>
                <p:nvPr userDrawn="1"/>
              </p:nvSpPr>
              <p:spPr bwMode="gray">
                <a:xfrm>
                  <a:off x="125" y="1728"/>
                  <a:ext cx="44" cy="44"/>
                </a:xfrm>
                <a:prstGeom prst="ellipse">
                  <a:avLst/>
                </a:prstGeom>
                <a:solidFill>
                  <a:schemeClr val="bg1"/>
                </a:solidFill>
                <a:ln w="9525">
                  <a:noFill/>
                  <a:round/>
                  <a:headEnd/>
                  <a:tailEnd/>
                </a:ln>
                <a:effectLst/>
              </p:spPr>
              <p:txBody>
                <a:bodyPr wrap="none" anchor="ctr"/>
                <a:lstStyle/>
                <a:p>
                  <a:endParaRPr lang="zh-CN" altLang="en-US"/>
                </a:p>
              </p:txBody>
            </p:sp>
            <p:sp>
              <p:nvSpPr>
                <p:cNvPr id="3247" name="Oval 175"/>
                <p:cNvSpPr>
                  <a:spLocks noChangeArrowheads="1"/>
                </p:cNvSpPr>
                <p:nvPr userDrawn="1"/>
              </p:nvSpPr>
              <p:spPr bwMode="gray">
                <a:xfrm>
                  <a:off x="408" y="1467"/>
                  <a:ext cx="44" cy="44"/>
                </a:xfrm>
                <a:prstGeom prst="ellipse">
                  <a:avLst/>
                </a:prstGeom>
                <a:solidFill>
                  <a:schemeClr val="bg1"/>
                </a:solidFill>
                <a:ln w="9525">
                  <a:noFill/>
                  <a:round/>
                  <a:headEnd/>
                  <a:tailEnd/>
                </a:ln>
                <a:effectLst/>
              </p:spPr>
              <p:txBody>
                <a:bodyPr wrap="none" anchor="ctr"/>
                <a:lstStyle/>
                <a:p>
                  <a:endParaRPr lang="zh-CN" altLang="en-US"/>
                </a:p>
              </p:txBody>
            </p:sp>
            <p:sp>
              <p:nvSpPr>
                <p:cNvPr id="3248" name="Oval 176"/>
                <p:cNvSpPr>
                  <a:spLocks noChangeArrowheads="1"/>
                </p:cNvSpPr>
                <p:nvPr userDrawn="1"/>
              </p:nvSpPr>
              <p:spPr bwMode="gray">
                <a:xfrm>
                  <a:off x="820" y="1329"/>
                  <a:ext cx="44" cy="44"/>
                </a:xfrm>
                <a:prstGeom prst="ellipse">
                  <a:avLst/>
                </a:prstGeom>
                <a:solidFill>
                  <a:schemeClr val="bg1"/>
                </a:solidFill>
                <a:ln w="9525">
                  <a:noFill/>
                  <a:round/>
                  <a:headEnd/>
                  <a:tailEnd/>
                </a:ln>
                <a:effectLst/>
              </p:spPr>
              <p:txBody>
                <a:bodyPr wrap="none" anchor="ctr"/>
                <a:lstStyle/>
                <a:p>
                  <a:endParaRPr lang="zh-CN" altLang="en-US"/>
                </a:p>
              </p:txBody>
            </p:sp>
            <p:sp>
              <p:nvSpPr>
                <p:cNvPr id="3249" name="Oval 177"/>
                <p:cNvSpPr>
                  <a:spLocks noChangeArrowheads="1"/>
                </p:cNvSpPr>
                <p:nvPr userDrawn="1"/>
              </p:nvSpPr>
              <p:spPr bwMode="gray">
                <a:xfrm>
                  <a:off x="118" y="2145"/>
                  <a:ext cx="44" cy="44"/>
                </a:xfrm>
                <a:prstGeom prst="ellipse">
                  <a:avLst/>
                </a:prstGeom>
                <a:solidFill>
                  <a:schemeClr val="bg1"/>
                </a:solidFill>
                <a:ln w="9525">
                  <a:noFill/>
                  <a:round/>
                  <a:headEnd/>
                  <a:tailEnd/>
                </a:ln>
                <a:effectLst/>
              </p:spPr>
              <p:txBody>
                <a:bodyPr wrap="none" anchor="ctr"/>
                <a:lstStyle/>
                <a:p>
                  <a:endParaRPr lang="zh-CN" altLang="en-US"/>
                </a:p>
              </p:txBody>
            </p:sp>
            <p:sp>
              <p:nvSpPr>
                <p:cNvPr id="3250" name="Oval 178"/>
                <p:cNvSpPr>
                  <a:spLocks noChangeArrowheads="1"/>
                </p:cNvSpPr>
                <p:nvPr userDrawn="1"/>
              </p:nvSpPr>
              <p:spPr bwMode="gray">
                <a:xfrm>
                  <a:off x="116" y="2417"/>
                  <a:ext cx="44" cy="44"/>
                </a:xfrm>
                <a:prstGeom prst="ellipse">
                  <a:avLst/>
                </a:prstGeom>
                <a:solidFill>
                  <a:schemeClr val="bg1"/>
                </a:solidFill>
                <a:ln w="9525">
                  <a:noFill/>
                  <a:round/>
                  <a:headEnd/>
                  <a:tailEnd/>
                </a:ln>
                <a:effectLst/>
              </p:spPr>
              <p:txBody>
                <a:bodyPr wrap="none" anchor="ctr"/>
                <a:lstStyle/>
                <a:p>
                  <a:endParaRPr lang="zh-CN" altLang="en-US"/>
                </a:p>
              </p:txBody>
            </p:sp>
            <p:sp>
              <p:nvSpPr>
                <p:cNvPr id="3251" name="Oval 179"/>
                <p:cNvSpPr>
                  <a:spLocks noChangeArrowheads="1"/>
                </p:cNvSpPr>
                <p:nvPr userDrawn="1"/>
              </p:nvSpPr>
              <p:spPr bwMode="gray">
                <a:xfrm>
                  <a:off x="682" y="1865"/>
                  <a:ext cx="44" cy="44"/>
                </a:xfrm>
                <a:prstGeom prst="ellipse">
                  <a:avLst/>
                </a:prstGeom>
                <a:solidFill>
                  <a:schemeClr val="bg1"/>
                </a:solidFill>
                <a:ln w="9525">
                  <a:noFill/>
                  <a:round/>
                  <a:headEnd/>
                  <a:tailEnd/>
                </a:ln>
                <a:effectLst/>
              </p:spPr>
              <p:txBody>
                <a:bodyPr wrap="none" anchor="ctr"/>
                <a:lstStyle/>
                <a:p>
                  <a:endParaRPr lang="zh-CN" altLang="en-US"/>
                </a:p>
              </p:txBody>
            </p:sp>
            <p:sp>
              <p:nvSpPr>
                <p:cNvPr id="3252" name="Oval 180"/>
                <p:cNvSpPr>
                  <a:spLocks noChangeArrowheads="1"/>
                </p:cNvSpPr>
                <p:nvPr userDrawn="1"/>
              </p:nvSpPr>
              <p:spPr bwMode="gray">
                <a:xfrm>
                  <a:off x="406" y="2147"/>
                  <a:ext cx="44" cy="44"/>
                </a:xfrm>
                <a:prstGeom prst="ellipse">
                  <a:avLst/>
                </a:prstGeom>
                <a:solidFill>
                  <a:schemeClr val="bg1"/>
                </a:solidFill>
                <a:ln w="9525">
                  <a:noFill/>
                  <a:round/>
                  <a:headEnd/>
                  <a:tailEnd/>
                </a:ln>
                <a:effectLst/>
              </p:spPr>
              <p:txBody>
                <a:bodyPr wrap="none" anchor="ctr"/>
                <a:lstStyle/>
                <a:p>
                  <a:endParaRPr lang="zh-CN" altLang="en-US"/>
                </a:p>
              </p:txBody>
            </p:sp>
            <p:sp>
              <p:nvSpPr>
                <p:cNvPr id="3253" name="Oval 181"/>
                <p:cNvSpPr>
                  <a:spLocks noChangeArrowheads="1"/>
                </p:cNvSpPr>
                <p:nvPr userDrawn="1"/>
              </p:nvSpPr>
              <p:spPr bwMode="gray">
                <a:xfrm>
                  <a:off x="404" y="2832"/>
                  <a:ext cx="44" cy="44"/>
                </a:xfrm>
                <a:prstGeom prst="ellipse">
                  <a:avLst/>
                </a:prstGeom>
                <a:solidFill>
                  <a:schemeClr val="bg1"/>
                </a:solidFill>
                <a:ln w="9525">
                  <a:noFill/>
                  <a:round/>
                  <a:headEnd/>
                  <a:tailEnd/>
                </a:ln>
                <a:effectLst/>
              </p:spPr>
              <p:txBody>
                <a:bodyPr wrap="none" anchor="ctr"/>
                <a:lstStyle/>
                <a:p>
                  <a:endParaRPr lang="zh-CN" altLang="en-US"/>
                </a:p>
              </p:txBody>
            </p:sp>
            <p:sp>
              <p:nvSpPr>
                <p:cNvPr id="3254" name="Oval 182"/>
                <p:cNvSpPr>
                  <a:spLocks noChangeArrowheads="1"/>
                </p:cNvSpPr>
                <p:nvPr userDrawn="1"/>
              </p:nvSpPr>
              <p:spPr bwMode="gray">
                <a:xfrm>
                  <a:off x="818" y="2000"/>
                  <a:ext cx="44" cy="44"/>
                </a:xfrm>
                <a:prstGeom prst="ellipse">
                  <a:avLst/>
                </a:prstGeom>
                <a:solidFill>
                  <a:schemeClr val="bg1"/>
                </a:solidFill>
                <a:ln w="9525">
                  <a:noFill/>
                  <a:round/>
                  <a:headEnd/>
                  <a:tailEnd/>
                </a:ln>
                <a:effectLst/>
              </p:spPr>
              <p:txBody>
                <a:bodyPr wrap="none" anchor="ctr"/>
                <a:lstStyle/>
                <a:p>
                  <a:endParaRPr lang="zh-CN" altLang="en-US"/>
                </a:p>
              </p:txBody>
            </p:sp>
            <p:sp>
              <p:nvSpPr>
                <p:cNvPr id="3255" name="Oval 183"/>
                <p:cNvSpPr>
                  <a:spLocks noChangeArrowheads="1"/>
                </p:cNvSpPr>
                <p:nvPr userDrawn="1"/>
              </p:nvSpPr>
              <p:spPr bwMode="gray">
                <a:xfrm>
                  <a:off x="672" y="2568"/>
                  <a:ext cx="44" cy="44"/>
                </a:xfrm>
                <a:prstGeom prst="ellipse">
                  <a:avLst/>
                </a:prstGeom>
                <a:solidFill>
                  <a:schemeClr val="bg1"/>
                </a:solidFill>
                <a:ln w="9525">
                  <a:noFill/>
                  <a:round/>
                  <a:headEnd/>
                  <a:tailEnd/>
                </a:ln>
                <a:effectLst/>
              </p:spPr>
              <p:txBody>
                <a:bodyPr wrap="none" anchor="ctr"/>
                <a:lstStyle/>
                <a:p>
                  <a:endParaRPr lang="zh-CN" altLang="en-US"/>
                </a:p>
              </p:txBody>
            </p:sp>
            <p:sp>
              <p:nvSpPr>
                <p:cNvPr id="3256" name="Oval 184"/>
                <p:cNvSpPr>
                  <a:spLocks noChangeArrowheads="1"/>
                </p:cNvSpPr>
                <p:nvPr userDrawn="1"/>
              </p:nvSpPr>
              <p:spPr bwMode="gray">
                <a:xfrm>
                  <a:off x="820" y="2706"/>
                  <a:ext cx="44" cy="44"/>
                </a:xfrm>
                <a:prstGeom prst="ellipse">
                  <a:avLst/>
                </a:prstGeom>
                <a:solidFill>
                  <a:schemeClr val="bg1"/>
                </a:solidFill>
                <a:ln w="9525">
                  <a:noFill/>
                  <a:round/>
                  <a:headEnd/>
                  <a:tailEnd/>
                </a:ln>
                <a:effectLst/>
              </p:spPr>
              <p:txBody>
                <a:bodyPr wrap="none" anchor="ctr"/>
                <a:lstStyle/>
                <a:p>
                  <a:endParaRPr lang="zh-CN" altLang="en-US"/>
                </a:p>
              </p:txBody>
            </p:sp>
          </p:grpSp>
        </p:grpSp>
        <p:sp>
          <p:nvSpPr>
            <p:cNvPr id="3257" name="Line 185"/>
            <p:cNvSpPr>
              <a:spLocks noChangeShapeType="1"/>
            </p:cNvSpPr>
            <p:nvPr/>
          </p:nvSpPr>
          <p:spPr bwMode="gray">
            <a:xfrm>
              <a:off x="5173" y="1412"/>
              <a:ext cx="0" cy="2886"/>
            </a:xfrm>
            <a:prstGeom prst="line">
              <a:avLst/>
            </a:prstGeom>
            <a:noFill/>
            <a:ln w="9525">
              <a:solidFill>
                <a:schemeClr val="bg1"/>
              </a:solidFill>
              <a:round/>
              <a:headEnd/>
              <a:tailEnd/>
            </a:ln>
            <a:effectLst/>
          </p:spPr>
          <p:txBody>
            <a:bodyPr/>
            <a:lstStyle/>
            <a:p>
              <a:endParaRPr lang="zh-CN" altLang="en-US"/>
            </a:p>
          </p:txBody>
        </p:sp>
        <p:sp>
          <p:nvSpPr>
            <p:cNvPr id="3258" name="Line 186"/>
            <p:cNvSpPr>
              <a:spLocks noChangeShapeType="1"/>
            </p:cNvSpPr>
            <p:nvPr/>
          </p:nvSpPr>
          <p:spPr bwMode="gray">
            <a:xfrm>
              <a:off x="5324" y="1412"/>
              <a:ext cx="0" cy="2886"/>
            </a:xfrm>
            <a:prstGeom prst="line">
              <a:avLst/>
            </a:prstGeom>
            <a:noFill/>
            <a:ln w="9525">
              <a:solidFill>
                <a:schemeClr val="bg1"/>
              </a:solidFill>
              <a:round/>
              <a:headEnd/>
              <a:tailEnd/>
            </a:ln>
            <a:effectLst/>
          </p:spPr>
          <p:txBody>
            <a:bodyPr/>
            <a:lstStyle/>
            <a:p>
              <a:endParaRPr lang="zh-CN" altLang="en-US"/>
            </a:p>
          </p:txBody>
        </p:sp>
        <p:sp>
          <p:nvSpPr>
            <p:cNvPr id="3259" name="Line 187"/>
            <p:cNvSpPr>
              <a:spLocks noChangeShapeType="1"/>
            </p:cNvSpPr>
            <p:nvPr/>
          </p:nvSpPr>
          <p:spPr bwMode="gray">
            <a:xfrm>
              <a:off x="5460" y="1412"/>
              <a:ext cx="0" cy="2886"/>
            </a:xfrm>
            <a:prstGeom prst="line">
              <a:avLst/>
            </a:prstGeom>
            <a:noFill/>
            <a:ln w="9525">
              <a:solidFill>
                <a:schemeClr val="bg1"/>
              </a:solidFill>
              <a:round/>
              <a:headEnd/>
              <a:tailEnd/>
            </a:ln>
            <a:effectLst/>
          </p:spPr>
          <p:txBody>
            <a:bodyPr/>
            <a:lstStyle/>
            <a:p>
              <a:endParaRPr lang="zh-CN" altLang="en-US"/>
            </a:p>
          </p:txBody>
        </p:sp>
        <p:sp>
          <p:nvSpPr>
            <p:cNvPr id="3260" name="Line 188"/>
            <p:cNvSpPr>
              <a:spLocks noChangeShapeType="1"/>
            </p:cNvSpPr>
            <p:nvPr/>
          </p:nvSpPr>
          <p:spPr bwMode="gray">
            <a:xfrm>
              <a:off x="5596" y="1416"/>
              <a:ext cx="0" cy="2886"/>
            </a:xfrm>
            <a:prstGeom prst="line">
              <a:avLst/>
            </a:prstGeom>
            <a:noFill/>
            <a:ln w="9525">
              <a:solidFill>
                <a:schemeClr val="bg1"/>
              </a:solidFill>
              <a:round/>
              <a:headEnd/>
              <a:tailEnd/>
            </a:ln>
            <a:effectLst/>
          </p:spPr>
          <p:txBody>
            <a:bodyPr/>
            <a:lstStyle/>
            <a:p>
              <a:endParaRPr lang="zh-CN" altLang="en-US"/>
            </a:p>
          </p:txBody>
        </p:sp>
        <p:sp>
          <p:nvSpPr>
            <p:cNvPr id="3261" name="Line 189"/>
            <p:cNvSpPr>
              <a:spLocks noChangeShapeType="1"/>
            </p:cNvSpPr>
            <p:nvPr/>
          </p:nvSpPr>
          <p:spPr bwMode="gray">
            <a:xfrm>
              <a:off x="5732" y="1416"/>
              <a:ext cx="0" cy="2886"/>
            </a:xfrm>
            <a:prstGeom prst="line">
              <a:avLst/>
            </a:prstGeom>
            <a:noFill/>
            <a:ln w="9525">
              <a:solidFill>
                <a:schemeClr val="bg1"/>
              </a:solidFill>
              <a:round/>
              <a:headEnd/>
              <a:tailEnd/>
            </a:ln>
            <a:effectLst/>
          </p:spPr>
          <p:txBody>
            <a:bodyPr/>
            <a:lstStyle/>
            <a:p>
              <a:endParaRPr lang="zh-CN" altLang="en-US"/>
            </a:p>
          </p:txBody>
        </p:sp>
        <p:grpSp>
          <p:nvGrpSpPr>
            <p:cNvPr id="3262" name="Group 190"/>
            <p:cNvGrpSpPr>
              <a:grpSpLocks/>
            </p:cNvGrpSpPr>
            <p:nvPr/>
          </p:nvGrpSpPr>
          <p:grpSpPr bwMode="auto">
            <a:xfrm>
              <a:off x="-3" y="1465"/>
              <a:ext cx="5763" cy="2778"/>
              <a:chOff x="-3" y="1510"/>
              <a:chExt cx="5763" cy="2778"/>
            </a:xfrm>
          </p:grpSpPr>
          <p:grpSp>
            <p:nvGrpSpPr>
              <p:cNvPr id="3263" name="Group 191"/>
              <p:cNvGrpSpPr>
                <a:grpSpLocks/>
              </p:cNvGrpSpPr>
              <p:nvPr userDrawn="1"/>
            </p:nvGrpSpPr>
            <p:grpSpPr bwMode="auto">
              <a:xfrm>
                <a:off x="-1" y="1525"/>
                <a:ext cx="5758" cy="272"/>
                <a:chOff x="5" y="119"/>
                <a:chExt cx="5763" cy="272"/>
              </a:xfrm>
            </p:grpSpPr>
            <p:sp>
              <p:nvSpPr>
                <p:cNvPr id="3264" name="Line 192"/>
                <p:cNvSpPr>
                  <a:spLocks noChangeShapeType="1"/>
                </p:cNvSpPr>
                <p:nvPr userDrawn="1"/>
              </p:nvSpPr>
              <p:spPr bwMode="gray">
                <a:xfrm>
                  <a:off x="7" y="119"/>
                  <a:ext cx="5760" cy="0"/>
                </a:xfrm>
                <a:prstGeom prst="line">
                  <a:avLst/>
                </a:prstGeom>
                <a:noFill/>
                <a:ln w="9525">
                  <a:solidFill>
                    <a:schemeClr val="bg1"/>
                  </a:solidFill>
                  <a:round/>
                  <a:headEnd/>
                  <a:tailEnd/>
                </a:ln>
                <a:effectLst/>
              </p:spPr>
              <p:txBody>
                <a:bodyPr/>
                <a:lstStyle/>
                <a:p>
                  <a:endParaRPr lang="zh-CN" altLang="en-US"/>
                </a:p>
              </p:txBody>
            </p:sp>
            <p:sp>
              <p:nvSpPr>
                <p:cNvPr id="3265" name="Line 193"/>
                <p:cNvSpPr>
                  <a:spLocks noChangeShapeType="1"/>
                </p:cNvSpPr>
                <p:nvPr userDrawn="1"/>
              </p:nvSpPr>
              <p:spPr bwMode="gray">
                <a:xfrm>
                  <a:off x="8" y="255"/>
                  <a:ext cx="5760" cy="0"/>
                </a:xfrm>
                <a:prstGeom prst="line">
                  <a:avLst/>
                </a:prstGeom>
                <a:noFill/>
                <a:ln w="9525">
                  <a:solidFill>
                    <a:schemeClr val="bg1"/>
                  </a:solidFill>
                  <a:round/>
                  <a:headEnd/>
                  <a:tailEnd/>
                </a:ln>
                <a:effectLst/>
              </p:spPr>
              <p:txBody>
                <a:bodyPr/>
                <a:lstStyle/>
                <a:p>
                  <a:endParaRPr lang="zh-CN" altLang="en-US"/>
                </a:p>
              </p:txBody>
            </p:sp>
            <p:sp>
              <p:nvSpPr>
                <p:cNvPr id="3266" name="Line 194"/>
                <p:cNvSpPr>
                  <a:spLocks noChangeShapeType="1"/>
                </p:cNvSpPr>
                <p:nvPr userDrawn="1"/>
              </p:nvSpPr>
              <p:spPr bwMode="gray">
                <a:xfrm>
                  <a:off x="5" y="391"/>
                  <a:ext cx="5760" cy="0"/>
                </a:xfrm>
                <a:prstGeom prst="line">
                  <a:avLst/>
                </a:prstGeom>
                <a:noFill/>
                <a:ln w="9525">
                  <a:solidFill>
                    <a:schemeClr val="bg1"/>
                  </a:solidFill>
                  <a:round/>
                  <a:headEnd/>
                  <a:tailEnd/>
                </a:ln>
                <a:effectLst/>
              </p:spPr>
              <p:txBody>
                <a:bodyPr/>
                <a:lstStyle/>
                <a:p>
                  <a:endParaRPr lang="zh-CN" altLang="en-US"/>
                </a:p>
              </p:txBody>
            </p:sp>
          </p:grpSp>
          <p:grpSp>
            <p:nvGrpSpPr>
              <p:cNvPr id="3267" name="Group 195"/>
              <p:cNvGrpSpPr>
                <a:grpSpLocks/>
              </p:cNvGrpSpPr>
              <p:nvPr userDrawn="1"/>
            </p:nvGrpSpPr>
            <p:grpSpPr bwMode="auto">
              <a:xfrm>
                <a:off x="2" y="1933"/>
                <a:ext cx="5758" cy="272"/>
                <a:chOff x="5" y="119"/>
                <a:chExt cx="5763" cy="272"/>
              </a:xfrm>
            </p:grpSpPr>
            <p:sp>
              <p:nvSpPr>
                <p:cNvPr id="3268" name="Line 196"/>
                <p:cNvSpPr>
                  <a:spLocks noChangeShapeType="1"/>
                </p:cNvSpPr>
                <p:nvPr userDrawn="1"/>
              </p:nvSpPr>
              <p:spPr bwMode="gray">
                <a:xfrm>
                  <a:off x="7" y="119"/>
                  <a:ext cx="5760" cy="0"/>
                </a:xfrm>
                <a:prstGeom prst="line">
                  <a:avLst/>
                </a:prstGeom>
                <a:noFill/>
                <a:ln w="9525">
                  <a:solidFill>
                    <a:schemeClr val="bg1"/>
                  </a:solidFill>
                  <a:round/>
                  <a:headEnd/>
                  <a:tailEnd/>
                </a:ln>
                <a:effectLst/>
              </p:spPr>
              <p:txBody>
                <a:bodyPr/>
                <a:lstStyle/>
                <a:p>
                  <a:endParaRPr lang="zh-CN" altLang="en-US"/>
                </a:p>
              </p:txBody>
            </p:sp>
            <p:sp>
              <p:nvSpPr>
                <p:cNvPr id="3269" name="Line 197"/>
                <p:cNvSpPr>
                  <a:spLocks noChangeShapeType="1"/>
                </p:cNvSpPr>
                <p:nvPr userDrawn="1"/>
              </p:nvSpPr>
              <p:spPr bwMode="gray">
                <a:xfrm>
                  <a:off x="8" y="255"/>
                  <a:ext cx="5760" cy="0"/>
                </a:xfrm>
                <a:prstGeom prst="line">
                  <a:avLst/>
                </a:prstGeom>
                <a:noFill/>
                <a:ln w="9525">
                  <a:solidFill>
                    <a:schemeClr val="bg1"/>
                  </a:solidFill>
                  <a:round/>
                  <a:headEnd/>
                  <a:tailEnd/>
                </a:ln>
                <a:effectLst/>
              </p:spPr>
              <p:txBody>
                <a:bodyPr/>
                <a:lstStyle/>
                <a:p>
                  <a:endParaRPr lang="zh-CN" altLang="en-US"/>
                </a:p>
              </p:txBody>
            </p:sp>
            <p:sp>
              <p:nvSpPr>
                <p:cNvPr id="3270" name="Line 198"/>
                <p:cNvSpPr>
                  <a:spLocks noChangeShapeType="1"/>
                </p:cNvSpPr>
                <p:nvPr userDrawn="1"/>
              </p:nvSpPr>
              <p:spPr bwMode="gray">
                <a:xfrm>
                  <a:off x="5" y="391"/>
                  <a:ext cx="5760" cy="0"/>
                </a:xfrm>
                <a:prstGeom prst="line">
                  <a:avLst/>
                </a:prstGeom>
                <a:noFill/>
                <a:ln w="9525">
                  <a:solidFill>
                    <a:schemeClr val="bg1"/>
                  </a:solidFill>
                  <a:round/>
                  <a:headEnd/>
                  <a:tailEnd/>
                </a:ln>
                <a:effectLst/>
              </p:spPr>
              <p:txBody>
                <a:bodyPr/>
                <a:lstStyle/>
                <a:p>
                  <a:endParaRPr lang="zh-CN" altLang="en-US"/>
                </a:p>
              </p:txBody>
            </p:sp>
          </p:grpSp>
          <p:grpSp>
            <p:nvGrpSpPr>
              <p:cNvPr id="3271" name="Group 199"/>
              <p:cNvGrpSpPr>
                <a:grpSpLocks/>
              </p:cNvGrpSpPr>
              <p:nvPr userDrawn="1"/>
            </p:nvGrpSpPr>
            <p:grpSpPr bwMode="auto">
              <a:xfrm>
                <a:off x="-2" y="2352"/>
                <a:ext cx="5752" cy="272"/>
                <a:chOff x="5" y="119"/>
                <a:chExt cx="5763" cy="272"/>
              </a:xfrm>
            </p:grpSpPr>
            <p:sp>
              <p:nvSpPr>
                <p:cNvPr id="3272" name="Line 200"/>
                <p:cNvSpPr>
                  <a:spLocks noChangeShapeType="1"/>
                </p:cNvSpPr>
                <p:nvPr userDrawn="1"/>
              </p:nvSpPr>
              <p:spPr bwMode="gray">
                <a:xfrm>
                  <a:off x="7" y="119"/>
                  <a:ext cx="5760" cy="0"/>
                </a:xfrm>
                <a:prstGeom prst="line">
                  <a:avLst/>
                </a:prstGeom>
                <a:noFill/>
                <a:ln w="9525">
                  <a:solidFill>
                    <a:schemeClr val="bg1"/>
                  </a:solidFill>
                  <a:round/>
                  <a:headEnd/>
                  <a:tailEnd/>
                </a:ln>
                <a:effectLst/>
              </p:spPr>
              <p:txBody>
                <a:bodyPr/>
                <a:lstStyle/>
                <a:p>
                  <a:endParaRPr lang="zh-CN" altLang="en-US"/>
                </a:p>
              </p:txBody>
            </p:sp>
            <p:sp>
              <p:nvSpPr>
                <p:cNvPr id="3273" name="Line 201"/>
                <p:cNvSpPr>
                  <a:spLocks noChangeShapeType="1"/>
                </p:cNvSpPr>
                <p:nvPr userDrawn="1"/>
              </p:nvSpPr>
              <p:spPr bwMode="gray">
                <a:xfrm>
                  <a:off x="8" y="255"/>
                  <a:ext cx="5760" cy="0"/>
                </a:xfrm>
                <a:prstGeom prst="line">
                  <a:avLst/>
                </a:prstGeom>
                <a:noFill/>
                <a:ln w="9525">
                  <a:solidFill>
                    <a:schemeClr val="bg1"/>
                  </a:solidFill>
                  <a:round/>
                  <a:headEnd/>
                  <a:tailEnd/>
                </a:ln>
                <a:effectLst/>
              </p:spPr>
              <p:txBody>
                <a:bodyPr/>
                <a:lstStyle/>
                <a:p>
                  <a:endParaRPr lang="zh-CN" altLang="en-US"/>
                </a:p>
              </p:txBody>
            </p:sp>
            <p:sp>
              <p:nvSpPr>
                <p:cNvPr id="3274" name="Line 202"/>
                <p:cNvSpPr>
                  <a:spLocks noChangeShapeType="1"/>
                </p:cNvSpPr>
                <p:nvPr userDrawn="1"/>
              </p:nvSpPr>
              <p:spPr bwMode="gray">
                <a:xfrm>
                  <a:off x="5" y="391"/>
                  <a:ext cx="5760" cy="0"/>
                </a:xfrm>
                <a:prstGeom prst="line">
                  <a:avLst/>
                </a:prstGeom>
                <a:noFill/>
                <a:ln w="9525">
                  <a:solidFill>
                    <a:schemeClr val="bg1"/>
                  </a:solidFill>
                  <a:round/>
                  <a:headEnd/>
                  <a:tailEnd/>
                </a:ln>
                <a:effectLst/>
              </p:spPr>
              <p:txBody>
                <a:bodyPr/>
                <a:lstStyle/>
                <a:p>
                  <a:endParaRPr lang="zh-CN" altLang="en-US"/>
                </a:p>
              </p:txBody>
            </p:sp>
          </p:grpSp>
          <p:grpSp>
            <p:nvGrpSpPr>
              <p:cNvPr id="3275" name="Group 203"/>
              <p:cNvGrpSpPr>
                <a:grpSpLocks/>
              </p:cNvGrpSpPr>
              <p:nvPr userDrawn="1"/>
            </p:nvGrpSpPr>
            <p:grpSpPr bwMode="auto">
              <a:xfrm>
                <a:off x="-2" y="2750"/>
                <a:ext cx="5759" cy="272"/>
                <a:chOff x="5" y="119"/>
                <a:chExt cx="5763" cy="272"/>
              </a:xfrm>
            </p:grpSpPr>
            <p:sp>
              <p:nvSpPr>
                <p:cNvPr id="3276" name="Line 204"/>
                <p:cNvSpPr>
                  <a:spLocks noChangeShapeType="1"/>
                </p:cNvSpPr>
                <p:nvPr userDrawn="1"/>
              </p:nvSpPr>
              <p:spPr bwMode="gray">
                <a:xfrm>
                  <a:off x="7" y="119"/>
                  <a:ext cx="5760" cy="0"/>
                </a:xfrm>
                <a:prstGeom prst="line">
                  <a:avLst/>
                </a:prstGeom>
                <a:noFill/>
                <a:ln w="9525">
                  <a:solidFill>
                    <a:schemeClr val="bg1"/>
                  </a:solidFill>
                  <a:round/>
                  <a:headEnd/>
                  <a:tailEnd/>
                </a:ln>
                <a:effectLst/>
              </p:spPr>
              <p:txBody>
                <a:bodyPr/>
                <a:lstStyle/>
                <a:p>
                  <a:endParaRPr lang="zh-CN" altLang="en-US"/>
                </a:p>
              </p:txBody>
            </p:sp>
            <p:sp>
              <p:nvSpPr>
                <p:cNvPr id="3277" name="Line 205"/>
                <p:cNvSpPr>
                  <a:spLocks noChangeShapeType="1"/>
                </p:cNvSpPr>
                <p:nvPr userDrawn="1"/>
              </p:nvSpPr>
              <p:spPr bwMode="gray">
                <a:xfrm>
                  <a:off x="8" y="255"/>
                  <a:ext cx="5760" cy="0"/>
                </a:xfrm>
                <a:prstGeom prst="line">
                  <a:avLst/>
                </a:prstGeom>
                <a:noFill/>
                <a:ln w="9525">
                  <a:solidFill>
                    <a:schemeClr val="bg1"/>
                  </a:solidFill>
                  <a:round/>
                  <a:headEnd/>
                  <a:tailEnd/>
                </a:ln>
                <a:effectLst/>
              </p:spPr>
              <p:txBody>
                <a:bodyPr/>
                <a:lstStyle/>
                <a:p>
                  <a:endParaRPr lang="zh-CN" altLang="en-US"/>
                </a:p>
              </p:txBody>
            </p:sp>
            <p:sp>
              <p:nvSpPr>
                <p:cNvPr id="3278" name="Line 206"/>
                <p:cNvSpPr>
                  <a:spLocks noChangeShapeType="1"/>
                </p:cNvSpPr>
                <p:nvPr userDrawn="1"/>
              </p:nvSpPr>
              <p:spPr bwMode="gray">
                <a:xfrm>
                  <a:off x="5" y="391"/>
                  <a:ext cx="5760" cy="0"/>
                </a:xfrm>
                <a:prstGeom prst="line">
                  <a:avLst/>
                </a:prstGeom>
                <a:noFill/>
                <a:ln w="9525">
                  <a:solidFill>
                    <a:schemeClr val="bg1"/>
                  </a:solidFill>
                  <a:round/>
                  <a:headEnd/>
                  <a:tailEnd/>
                </a:ln>
                <a:effectLst/>
              </p:spPr>
              <p:txBody>
                <a:bodyPr/>
                <a:lstStyle/>
                <a:p>
                  <a:endParaRPr lang="zh-CN" altLang="en-US"/>
                </a:p>
              </p:txBody>
            </p:sp>
          </p:grpSp>
          <p:grpSp>
            <p:nvGrpSpPr>
              <p:cNvPr id="3279" name="Group 207"/>
              <p:cNvGrpSpPr>
                <a:grpSpLocks/>
              </p:cNvGrpSpPr>
              <p:nvPr userDrawn="1"/>
            </p:nvGrpSpPr>
            <p:grpSpPr bwMode="auto">
              <a:xfrm>
                <a:off x="1" y="3158"/>
                <a:ext cx="5759" cy="271"/>
                <a:chOff x="5" y="119"/>
                <a:chExt cx="5763" cy="272"/>
              </a:xfrm>
            </p:grpSpPr>
            <p:sp>
              <p:nvSpPr>
                <p:cNvPr id="3280" name="Line 208"/>
                <p:cNvSpPr>
                  <a:spLocks noChangeShapeType="1"/>
                </p:cNvSpPr>
                <p:nvPr userDrawn="1"/>
              </p:nvSpPr>
              <p:spPr bwMode="gray">
                <a:xfrm>
                  <a:off x="7" y="119"/>
                  <a:ext cx="5760" cy="0"/>
                </a:xfrm>
                <a:prstGeom prst="line">
                  <a:avLst/>
                </a:prstGeom>
                <a:noFill/>
                <a:ln w="9525">
                  <a:solidFill>
                    <a:schemeClr val="bg1"/>
                  </a:solidFill>
                  <a:round/>
                  <a:headEnd/>
                  <a:tailEnd/>
                </a:ln>
                <a:effectLst/>
              </p:spPr>
              <p:txBody>
                <a:bodyPr/>
                <a:lstStyle/>
                <a:p>
                  <a:endParaRPr lang="zh-CN" altLang="en-US"/>
                </a:p>
              </p:txBody>
            </p:sp>
            <p:sp>
              <p:nvSpPr>
                <p:cNvPr id="3281" name="Line 209"/>
                <p:cNvSpPr>
                  <a:spLocks noChangeShapeType="1"/>
                </p:cNvSpPr>
                <p:nvPr userDrawn="1"/>
              </p:nvSpPr>
              <p:spPr bwMode="gray">
                <a:xfrm>
                  <a:off x="8" y="255"/>
                  <a:ext cx="5760" cy="0"/>
                </a:xfrm>
                <a:prstGeom prst="line">
                  <a:avLst/>
                </a:prstGeom>
                <a:noFill/>
                <a:ln w="9525">
                  <a:solidFill>
                    <a:schemeClr val="bg1"/>
                  </a:solidFill>
                  <a:round/>
                  <a:headEnd/>
                  <a:tailEnd/>
                </a:ln>
                <a:effectLst/>
              </p:spPr>
              <p:txBody>
                <a:bodyPr/>
                <a:lstStyle/>
                <a:p>
                  <a:endParaRPr lang="zh-CN" altLang="en-US"/>
                </a:p>
              </p:txBody>
            </p:sp>
            <p:sp>
              <p:nvSpPr>
                <p:cNvPr id="3282" name="Line 210"/>
                <p:cNvSpPr>
                  <a:spLocks noChangeShapeType="1"/>
                </p:cNvSpPr>
                <p:nvPr userDrawn="1"/>
              </p:nvSpPr>
              <p:spPr bwMode="gray">
                <a:xfrm>
                  <a:off x="5" y="391"/>
                  <a:ext cx="5760" cy="0"/>
                </a:xfrm>
                <a:prstGeom prst="line">
                  <a:avLst/>
                </a:prstGeom>
                <a:noFill/>
                <a:ln w="9525">
                  <a:solidFill>
                    <a:schemeClr val="bg1"/>
                  </a:solidFill>
                  <a:round/>
                  <a:headEnd/>
                  <a:tailEnd/>
                </a:ln>
                <a:effectLst/>
              </p:spPr>
              <p:txBody>
                <a:bodyPr/>
                <a:lstStyle/>
                <a:p>
                  <a:endParaRPr lang="zh-CN" altLang="en-US"/>
                </a:p>
              </p:txBody>
            </p:sp>
          </p:grpSp>
          <p:grpSp>
            <p:nvGrpSpPr>
              <p:cNvPr id="3283" name="Group 211"/>
              <p:cNvGrpSpPr>
                <a:grpSpLocks/>
              </p:cNvGrpSpPr>
              <p:nvPr userDrawn="1"/>
            </p:nvGrpSpPr>
            <p:grpSpPr bwMode="auto">
              <a:xfrm>
                <a:off x="-3" y="3576"/>
                <a:ext cx="5753" cy="272"/>
                <a:chOff x="5" y="119"/>
                <a:chExt cx="5763" cy="272"/>
              </a:xfrm>
            </p:grpSpPr>
            <p:sp>
              <p:nvSpPr>
                <p:cNvPr id="3284" name="Line 212"/>
                <p:cNvSpPr>
                  <a:spLocks noChangeShapeType="1"/>
                </p:cNvSpPr>
                <p:nvPr userDrawn="1"/>
              </p:nvSpPr>
              <p:spPr bwMode="gray">
                <a:xfrm>
                  <a:off x="7" y="119"/>
                  <a:ext cx="5760" cy="0"/>
                </a:xfrm>
                <a:prstGeom prst="line">
                  <a:avLst/>
                </a:prstGeom>
                <a:noFill/>
                <a:ln w="9525">
                  <a:solidFill>
                    <a:schemeClr val="bg1"/>
                  </a:solidFill>
                  <a:round/>
                  <a:headEnd/>
                  <a:tailEnd/>
                </a:ln>
                <a:effectLst/>
              </p:spPr>
              <p:txBody>
                <a:bodyPr/>
                <a:lstStyle/>
                <a:p>
                  <a:endParaRPr lang="zh-CN" altLang="en-US"/>
                </a:p>
              </p:txBody>
            </p:sp>
            <p:sp>
              <p:nvSpPr>
                <p:cNvPr id="3285" name="Line 213"/>
                <p:cNvSpPr>
                  <a:spLocks noChangeShapeType="1"/>
                </p:cNvSpPr>
                <p:nvPr userDrawn="1"/>
              </p:nvSpPr>
              <p:spPr bwMode="gray">
                <a:xfrm>
                  <a:off x="8" y="255"/>
                  <a:ext cx="5760" cy="0"/>
                </a:xfrm>
                <a:prstGeom prst="line">
                  <a:avLst/>
                </a:prstGeom>
                <a:noFill/>
                <a:ln w="9525">
                  <a:solidFill>
                    <a:schemeClr val="bg1"/>
                  </a:solidFill>
                  <a:round/>
                  <a:headEnd/>
                  <a:tailEnd/>
                </a:ln>
                <a:effectLst/>
              </p:spPr>
              <p:txBody>
                <a:bodyPr/>
                <a:lstStyle/>
                <a:p>
                  <a:endParaRPr lang="zh-CN" altLang="en-US"/>
                </a:p>
              </p:txBody>
            </p:sp>
            <p:sp>
              <p:nvSpPr>
                <p:cNvPr id="3286" name="Line 214"/>
                <p:cNvSpPr>
                  <a:spLocks noChangeShapeType="1"/>
                </p:cNvSpPr>
                <p:nvPr userDrawn="1"/>
              </p:nvSpPr>
              <p:spPr bwMode="gray">
                <a:xfrm>
                  <a:off x="5" y="391"/>
                  <a:ext cx="5760" cy="0"/>
                </a:xfrm>
                <a:prstGeom prst="line">
                  <a:avLst/>
                </a:prstGeom>
                <a:noFill/>
                <a:ln w="9525">
                  <a:solidFill>
                    <a:schemeClr val="bg1"/>
                  </a:solidFill>
                  <a:round/>
                  <a:headEnd/>
                  <a:tailEnd/>
                </a:ln>
                <a:effectLst/>
              </p:spPr>
              <p:txBody>
                <a:bodyPr/>
                <a:lstStyle/>
                <a:p>
                  <a:endParaRPr lang="zh-CN" altLang="en-US"/>
                </a:p>
              </p:txBody>
            </p:sp>
          </p:grpSp>
          <p:grpSp>
            <p:nvGrpSpPr>
              <p:cNvPr id="3287" name="Group 215"/>
              <p:cNvGrpSpPr>
                <a:grpSpLocks/>
              </p:cNvGrpSpPr>
              <p:nvPr userDrawn="1"/>
            </p:nvGrpSpPr>
            <p:grpSpPr bwMode="auto">
              <a:xfrm>
                <a:off x="-3" y="3999"/>
                <a:ext cx="5757" cy="272"/>
                <a:chOff x="5" y="119"/>
                <a:chExt cx="5763" cy="272"/>
              </a:xfrm>
            </p:grpSpPr>
            <p:sp>
              <p:nvSpPr>
                <p:cNvPr id="3288" name="Line 216"/>
                <p:cNvSpPr>
                  <a:spLocks noChangeShapeType="1"/>
                </p:cNvSpPr>
                <p:nvPr userDrawn="1"/>
              </p:nvSpPr>
              <p:spPr bwMode="gray">
                <a:xfrm>
                  <a:off x="7" y="119"/>
                  <a:ext cx="5760" cy="0"/>
                </a:xfrm>
                <a:prstGeom prst="line">
                  <a:avLst/>
                </a:prstGeom>
                <a:noFill/>
                <a:ln w="9525">
                  <a:solidFill>
                    <a:schemeClr val="bg1"/>
                  </a:solidFill>
                  <a:round/>
                  <a:headEnd/>
                  <a:tailEnd/>
                </a:ln>
                <a:effectLst/>
              </p:spPr>
              <p:txBody>
                <a:bodyPr/>
                <a:lstStyle/>
                <a:p>
                  <a:endParaRPr lang="zh-CN" altLang="en-US"/>
                </a:p>
              </p:txBody>
            </p:sp>
            <p:sp>
              <p:nvSpPr>
                <p:cNvPr id="3289" name="Line 217"/>
                <p:cNvSpPr>
                  <a:spLocks noChangeShapeType="1"/>
                </p:cNvSpPr>
                <p:nvPr userDrawn="1"/>
              </p:nvSpPr>
              <p:spPr bwMode="gray">
                <a:xfrm>
                  <a:off x="8" y="255"/>
                  <a:ext cx="5760" cy="0"/>
                </a:xfrm>
                <a:prstGeom prst="line">
                  <a:avLst/>
                </a:prstGeom>
                <a:noFill/>
                <a:ln w="9525">
                  <a:solidFill>
                    <a:schemeClr val="bg1"/>
                  </a:solidFill>
                  <a:round/>
                  <a:headEnd/>
                  <a:tailEnd/>
                </a:ln>
                <a:effectLst/>
              </p:spPr>
              <p:txBody>
                <a:bodyPr/>
                <a:lstStyle/>
                <a:p>
                  <a:endParaRPr lang="zh-CN" altLang="en-US"/>
                </a:p>
              </p:txBody>
            </p:sp>
            <p:sp>
              <p:nvSpPr>
                <p:cNvPr id="3290" name="Line 218"/>
                <p:cNvSpPr>
                  <a:spLocks noChangeShapeType="1"/>
                </p:cNvSpPr>
                <p:nvPr userDrawn="1"/>
              </p:nvSpPr>
              <p:spPr bwMode="gray">
                <a:xfrm>
                  <a:off x="5" y="391"/>
                  <a:ext cx="5760" cy="0"/>
                </a:xfrm>
                <a:prstGeom prst="line">
                  <a:avLst/>
                </a:prstGeom>
                <a:noFill/>
                <a:ln w="9525">
                  <a:solidFill>
                    <a:schemeClr val="bg1"/>
                  </a:solidFill>
                  <a:round/>
                  <a:headEnd/>
                  <a:tailEnd/>
                </a:ln>
                <a:effectLst/>
              </p:spPr>
              <p:txBody>
                <a:bodyPr/>
                <a:lstStyle/>
                <a:p>
                  <a:endParaRPr lang="zh-CN" altLang="en-US"/>
                </a:p>
              </p:txBody>
            </p:sp>
          </p:grpSp>
          <p:sp>
            <p:nvSpPr>
              <p:cNvPr id="3291" name="Oval 219"/>
              <p:cNvSpPr>
                <a:spLocks noChangeArrowheads="1"/>
              </p:cNvSpPr>
              <p:nvPr userDrawn="1"/>
            </p:nvSpPr>
            <p:spPr bwMode="gray">
              <a:xfrm>
                <a:off x="5151" y="1778"/>
                <a:ext cx="44" cy="44"/>
              </a:xfrm>
              <a:prstGeom prst="ellipse">
                <a:avLst/>
              </a:prstGeom>
              <a:solidFill>
                <a:schemeClr val="bg1"/>
              </a:solidFill>
              <a:ln w="9525">
                <a:noFill/>
                <a:round/>
                <a:headEnd/>
                <a:tailEnd/>
              </a:ln>
              <a:effectLst/>
            </p:spPr>
            <p:txBody>
              <a:bodyPr wrap="none" anchor="ctr"/>
              <a:lstStyle/>
              <a:p>
                <a:endParaRPr lang="zh-CN" altLang="en-US"/>
              </a:p>
            </p:txBody>
          </p:sp>
          <p:sp>
            <p:nvSpPr>
              <p:cNvPr id="3292" name="Oval 220"/>
              <p:cNvSpPr>
                <a:spLocks noChangeArrowheads="1"/>
              </p:cNvSpPr>
              <p:nvPr userDrawn="1"/>
            </p:nvSpPr>
            <p:spPr bwMode="gray">
              <a:xfrm>
                <a:off x="5149" y="2186"/>
                <a:ext cx="44" cy="44"/>
              </a:xfrm>
              <a:prstGeom prst="ellipse">
                <a:avLst/>
              </a:prstGeom>
              <a:solidFill>
                <a:schemeClr val="bg1"/>
              </a:solidFill>
              <a:ln w="9525">
                <a:noFill/>
                <a:round/>
                <a:headEnd/>
                <a:tailEnd/>
              </a:ln>
              <a:effectLst/>
            </p:spPr>
            <p:txBody>
              <a:bodyPr wrap="none" anchor="ctr"/>
              <a:lstStyle/>
              <a:p>
                <a:endParaRPr lang="zh-CN" altLang="en-US"/>
              </a:p>
            </p:txBody>
          </p:sp>
          <p:sp>
            <p:nvSpPr>
              <p:cNvPr id="3293" name="Oval 221"/>
              <p:cNvSpPr>
                <a:spLocks noChangeArrowheads="1"/>
              </p:cNvSpPr>
              <p:nvPr userDrawn="1"/>
            </p:nvSpPr>
            <p:spPr bwMode="gray">
              <a:xfrm>
                <a:off x="5439" y="1510"/>
                <a:ext cx="44" cy="44"/>
              </a:xfrm>
              <a:prstGeom prst="ellipse">
                <a:avLst/>
              </a:prstGeom>
              <a:solidFill>
                <a:schemeClr val="bg1"/>
              </a:solidFill>
              <a:ln w="9525">
                <a:noFill/>
                <a:round/>
                <a:headEnd/>
                <a:tailEnd/>
              </a:ln>
              <a:effectLst/>
            </p:spPr>
            <p:txBody>
              <a:bodyPr wrap="none" anchor="ctr"/>
              <a:lstStyle/>
              <a:p>
                <a:endParaRPr lang="zh-CN" altLang="en-US"/>
              </a:p>
            </p:txBody>
          </p:sp>
          <p:sp>
            <p:nvSpPr>
              <p:cNvPr id="3294" name="Oval 222"/>
              <p:cNvSpPr>
                <a:spLocks noChangeArrowheads="1"/>
              </p:cNvSpPr>
              <p:nvPr userDrawn="1"/>
            </p:nvSpPr>
            <p:spPr bwMode="gray">
              <a:xfrm>
                <a:off x="5439" y="2188"/>
                <a:ext cx="44" cy="44"/>
              </a:xfrm>
              <a:prstGeom prst="ellipse">
                <a:avLst/>
              </a:prstGeom>
              <a:solidFill>
                <a:schemeClr val="bg1"/>
              </a:solidFill>
              <a:ln w="9525">
                <a:noFill/>
                <a:round/>
                <a:headEnd/>
                <a:tailEnd/>
              </a:ln>
              <a:effectLst/>
            </p:spPr>
            <p:txBody>
              <a:bodyPr wrap="none" anchor="ctr"/>
              <a:lstStyle/>
              <a:p>
                <a:endParaRPr lang="zh-CN" altLang="en-US"/>
              </a:p>
            </p:txBody>
          </p:sp>
          <p:sp>
            <p:nvSpPr>
              <p:cNvPr id="3295" name="Oval 223"/>
              <p:cNvSpPr>
                <a:spLocks noChangeArrowheads="1"/>
              </p:cNvSpPr>
              <p:nvPr userDrawn="1"/>
            </p:nvSpPr>
            <p:spPr bwMode="gray">
              <a:xfrm>
                <a:off x="5709" y="1918"/>
                <a:ext cx="44" cy="44"/>
              </a:xfrm>
              <a:prstGeom prst="ellipse">
                <a:avLst/>
              </a:prstGeom>
              <a:solidFill>
                <a:schemeClr val="bg1"/>
              </a:solidFill>
              <a:ln w="9525">
                <a:noFill/>
                <a:round/>
                <a:headEnd/>
                <a:tailEnd/>
              </a:ln>
              <a:effectLst/>
            </p:spPr>
            <p:txBody>
              <a:bodyPr wrap="none" anchor="ctr"/>
              <a:lstStyle/>
              <a:p>
                <a:endParaRPr lang="zh-CN" altLang="en-US"/>
              </a:p>
            </p:txBody>
          </p:sp>
          <p:sp>
            <p:nvSpPr>
              <p:cNvPr id="3296" name="Oval 224"/>
              <p:cNvSpPr>
                <a:spLocks noChangeArrowheads="1"/>
              </p:cNvSpPr>
              <p:nvPr userDrawn="1"/>
            </p:nvSpPr>
            <p:spPr bwMode="gray">
              <a:xfrm>
                <a:off x="5709" y="2608"/>
                <a:ext cx="44" cy="44"/>
              </a:xfrm>
              <a:prstGeom prst="ellipse">
                <a:avLst/>
              </a:prstGeom>
              <a:solidFill>
                <a:schemeClr val="bg1"/>
              </a:solidFill>
              <a:ln w="9525">
                <a:noFill/>
                <a:round/>
                <a:headEnd/>
                <a:tailEnd/>
              </a:ln>
              <a:effectLst/>
            </p:spPr>
            <p:txBody>
              <a:bodyPr wrap="none" anchor="ctr"/>
              <a:lstStyle/>
              <a:p>
                <a:endParaRPr lang="zh-CN" altLang="en-US"/>
              </a:p>
            </p:txBody>
          </p:sp>
          <p:sp>
            <p:nvSpPr>
              <p:cNvPr id="3297" name="Oval 225"/>
              <p:cNvSpPr>
                <a:spLocks noChangeArrowheads="1"/>
              </p:cNvSpPr>
              <p:nvPr userDrawn="1"/>
            </p:nvSpPr>
            <p:spPr bwMode="gray">
              <a:xfrm>
                <a:off x="5151" y="2474"/>
                <a:ext cx="44" cy="44"/>
              </a:xfrm>
              <a:prstGeom prst="ellipse">
                <a:avLst/>
              </a:prstGeom>
              <a:solidFill>
                <a:schemeClr val="bg1"/>
              </a:solidFill>
              <a:ln w="9525">
                <a:noFill/>
                <a:round/>
                <a:headEnd/>
                <a:tailEnd/>
              </a:ln>
              <a:effectLst/>
            </p:spPr>
            <p:txBody>
              <a:bodyPr wrap="none" anchor="ctr"/>
              <a:lstStyle/>
              <a:p>
                <a:endParaRPr lang="zh-CN" altLang="en-US"/>
              </a:p>
            </p:txBody>
          </p:sp>
          <p:sp>
            <p:nvSpPr>
              <p:cNvPr id="3298" name="Oval 226"/>
              <p:cNvSpPr>
                <a:spLocks noChangeArrowheads="1"/>
              </p:cNvSpPr>
              <p:nvPr userDrawn="1"/>
            </p:nvSpPr>
            <p:spPr bwMode="gray">
              <a:xfrm>
                <a:off x="5149" y="2863"/>
                <a:ext cx="44" cy="44"/>
              </a:xfrm>
              <a:prstGeom prst="ellipse">
                <a:avLst/>
              </a:prstGeom>
              <a:solidFill>
                <a:schemeClr val="bg1"/>
              </a:solidFill>
              <a:ln w="9525">
                <a:noFill/>
                <a:round/>
                <a:headEnd/>
                <a:tailEnd/>
              </a:ln>
              <a:effectLst/>
            </p:spPr>
            <p:txBody>
              <a:bodyPr wrap="none" anchor="ctr"/>
              <a:lstStyle/>
              <a:p>
                <a:endParaRPr lang="zh-CN" altLang="en-US"/>
              </a:p>
            </p:txBody>
          </p:sp>
          <p:sp>
            <p:nvSpPr>
              <p:cNvPr id="3299" name="Oval 227"/>
              <p:cNvSpPr>
                <a:spLocks noChangeArrowheads="1"/>
              </p:cNvSpPr>
              <p:nvPr userDrawn="1"/>
            </p:nvSpPr>
            <p:spPr bwMode="gray">
              <a:xfrm>
                <a:off x="5154" y="3140"/>
                <a:ext cx="44" cy="44"/>
              </a:xfrm>
              <a:prstGeom prst="ellipse">
                <a:avLst/>
              </a:prstGeom>
              <a:solidFill>
                <a:schemeClr val="bg1"/>
              </a:solidFill>
              <a:ln w="9525">
                <a:noFill/>
                <a:round/>
                <a:headEnd/>
                <a:tailEnd/>
              </a:ln>
              <a:effectLst/>
            </p:spPr>
            <p:txBody>
              <a:bodyPr wrap="none" anchor="ctr"/>
              <a:lstStyle/>
              <a:p>
                <a:endParaRPr lang="zh-CN" altLang="en-US"/>
              </a:p>
            </p:txBody>
          </p:sp>
          <p:sp>
            <p:nvSpPr>
              <p:cNvPr id="3300" name="Oval 228"/>
              <p:cNvSpPr>
                <a:spLocks noChangeArrowheads="1"/>
              </p:cNvSpPr>
              <p:nvPr userDrawn="1"/>
            </p:nvSpPr>
            <p:spPr bwMode="gray">
              <a:xfrm>
                <a:off x="5437" y="2879"/>
                <a:ext cx="44" cy="44"/>
              </a:xfrm>
              <a:prstGeom prst="ellipse">
                <a:avLst/>
              </a:prstGeom>
              <a:solidFill>
                <a:schemeClr val="bg1"/>
              </a:solidFill>
              <a:ln w="9525">
                <a:noFill/>
                <a:round/>
                <a:headEnd/>
                <a:tailEnd/>
              </a:ln>
              <a:effectLst/>
            </p:spPr>
            <p:txBody>
              <a:bodyPr wrap="none" anchor="ctr"/>
              <a:lstStyle/>
              <a:p>
                <a:endParaRPr lang="zh-CN" altLang="en-US"/>
              </a:p>
            </p:txBody>
          </p:sp>
          <p:sp>
            <p:nvSpPr>
              <p:cNvPr id="3301" name="Oval 229"/>
              <p:cNvSpPr>
                <a:spLocks noChangeArrowheads="1"/>
              </p:cNvSpPr>
              <p:nvPr userDrawn="1"/>
            </p:nvSpPr>
            <p:spPr bwMode="gray">
              <a:xfrm>
                <a:off x="5147" y="3557"/>
                <a:ext cx="44" cy="44"/>
              </a:xfrm>
              <a:prstGeom prst="ellipse">
                <a:avLst/>
              </a:prstGeom>
              <a:solidFill>
                <a:schemeClr val="bg1"/>
              </a:solidFill>
              <a:ln w="9525">
                <a:noFill/>
                <a:round/>
                <a:headEnd/>
                <a:tailEnd/>
              </a:ln>
              <a:effectLst/>
            </p:spPr>
            <p:txBody>
              <a:bodyPr wrap="none" anchor="ctr"/>
              <a:lstStyle/>
              <a:p>
                <a:endParaRPr lang="zh-CN" altLang="en-US"/>
              </a:p>
            </p:txBody>
          </p:sp>
          <p:sp>
            <p:nvSpPr>
              <p:cNvPr id="3302" name="Oval 230"/>
              <p:cNvSpPr>
                <a:spLocks noChangeArrowheads="1"/>
              </p:cNvSpPr>
              <p:nvPr userDrawn="1"/>
            </p:nvSpPr>
            <p:spPr bwMode="gray">
              <a:xfrm>
                <a:off x="5145" y="3829"/>
                <a:ext cx="44" cy="44"/>
              </a:xfrm>
              <a:prstGeom prst="ellipse">
                <a:avLst/>
              </a:prstGeom>
              <a:solidFill>
                <a:schemeClr val="bg1"/>
              </a:solidFill>
              <a:ln w="9525">
                <a:noFill/>
                <a:round/>
                <a:headEnd/>
                <a:tailEnd/>
              </a:ln>
              <a:effectLst/>
            </p:spPr>
            <p:txBody>
              <a:bodyPr wrap="none" anchor="ctr"/>
              <a:lstStyle/>
              <a:p>
                <a:endParaRPr lang="zh-CN" altLang="en-US"/>
              </a:p>
            </p:txBody>
          </p:sp>
          <p:sp>
            <p:nvSpPr>
              <p:cNvPr id="3303" name="Oval 231"/>
              <p:cNvSpPr>
                <a:spLocks noChangeArrowheads="1"/>
              </p:cNvSpPr>
              <p:nvPr userDrawn="1"/>
            </p:nvSpPr>
            <p:spPr bwMode="gray">
              <a:xfrm>
                <a:off x="5711" y="3277"/>
                <a:ext cx="44" cy="44"/>
              </a:xfrm>
              <a:prstGeom prst="ellipse">
                <a:avLst/>
              </a:prstGeom>
              <a:solidFill>
                <a:schemeClr val="bg1"/>
              </a:solidFill>
              <a:ln w="9525">
                <a:noFill/>
                <a:round/>
                <a:headEnd/>
                <a:tailEnd/>
              </a:ln>
              <a:effectLst/>
            </p:spPr>
            <p:txBody>
              <a:bodyPr wrap="none" anchor="ctr"/>
              <a:lstStyle/>
              <a:p>
                <a:endParaRPr lang="zh-CN" altLang="en-US"/>
              </a:p>
            </p:txBody>
          </p:sp>
          <p:sp>
            <p:nvSpPr>
              <p:cNvPr id="3304" name="Oval 232"/>
              <p:cNvSpPr>
                <a:spLocks noChangeArrowheads="1"/>
              </p:cNvSpPr>
              <p:nvPr userDrawn="1"/>
            </p:nvSpPr>
            <p:spPr bwMode="gray">
              <a:xfrm>
                <a:off x="5435" y="3559"/>
                <a:ext cx="44" cy="44"/>
              </a:xfrm>
              <a:prstGeom prst="ellipse">
                <a:avLst/>
              </a:prstGeom>
              <a:solidFill>
                <a:schemeClr val="bg1"/>
              </a:solidFill>
              <a:ln w="9525">
                <a:noFill/>
                <a:round/>
                <a:headEnd/>
                <a:tailEnd/>
              </a:ln>
              <a:effectLst/>
            </p:spPr>
            <p:txBody>
              <a:bodyPr wrap="none" anchor="ctr"/>
              <a:lstStyle/>
              <a:p>
                <a:endParaRPr lang="zh-CN" altLang="en-US"/>
              </a:p>
            </p:txBody>
          </p:sp>
          <p:sp>
            <p:nvSpPr>
              <p:cNvPr id="3305" name="Oval 233"/>
              <p:cNvSpPr>
                <a:spLocks noChangeArrowheads="1"/>
              </p:cNvSpPr>
              <p:nvPr userDrawn="1"/>
            </p:nvSpPr>
            <p:spPr bwMode="gray">
              <a:xfrm>
                <a:off x="5433" y="4244"/>
                <a:ext cx="44" cy="44"/>
              </a:xfrm>
              <a:prstGeom prst="ellipse">
                <a:avLst/>
              </a:prstGeom>
              <a:solidFill>
                <a:schemeClr val="bg1"/>
              </a:solidFill>
              <a:ln w="9525">
                <a:noFill/>
                <a:round/>
                <a:headEnd/>
                <a:tailEnd/>
              </a:ln>
              <a:effectLst/>
            </p:spPr>
            <p:txBody>
              <a:bodyPr wrap="none" anchor="ctr"/>
              <a:lstStyle/>
              <a:p>
                <a:endParaRPr lang="zh-CN" altLang="en-US"/>
              </a:p>
            </p:txBody>
          </p:sp>
          <p:sp>
            <p:nvSpPr>
              <p:cNvPr id="3306" name="Oval 234"/>
              <p:cNvSpPr>
                <a:spLocks noChangeArrowheads="1"/>
              </p:cNvSpPr>
              <p:nvPr userDrawn="1"/>
            </p:nvSpPr>
            <p:spPr bwMode="gray">
              <a:xfrm>
                <a:off x="5701" y="3980"/>
                <a:ext cx="44" cy="44"/>
              </a:xfrm>
              <a:prstGeom prst="ellipse">
                <a:avLst/>
              </a:prstGeom>
              <a:solidFill>
                <a:schemeClr val="bg1"/>
              </a:solidFill>
              <a:ln w="9525">
                <a:noFill/>
                <a:round/>
                <a:headEnd/>
                <a:tailEnd/>
              </a:ln>
              <a:effectLst/>
            </p:spPr>
            <p:txBody>
              <a:bodyPr wrap="none" anchor="ctr"/>
              <a:lstStyle/>
              <a:p>
                <a:endParaRPr lang="zh-CN" altLang="en-US"/>
              </a:p>
            </p:txBody>
          </p:sp>
        </p:grpSp>
        <p:sp>
          <p:nvSpPr>
            <p:cNvPr id="3307" name="Rectangle 235"/>
            <p:cNvSpPr>
              <a:spLocks noChangeArrowheads="1"/>
            </p:cNvSpPr>
            <p:nvPr/>
          </p:nvSpPr>
          <p:spPr bwMode="gray">
            <a:xfrm>
              <a:off x="0" y="1392"/>
              <a:ext cx="5760" cy="227"/>
            </a:xfrm>
            <a:prstGeom prst="rect">
              <a:avLst/>
            </a:prstGeom>
            <a:gradFill rotWithShape="1">
              <a:gsLst>
                <a:gs pos="0">
                  <a:schemeClr val="tx1"/>
                </a:gs>
                <a:gs pos="100000">
                  <a:schemeClr val="tx1">
                    <a:gamma/>
                    <a:shade val="46275"/>
                    <a:invGamma/>
                  </a:schemeClr>
                </a:gs>
              </a:gsLst>
              <a:lin ang="0" scaled="1"/>
            </a:gradFill>
            <a:ln w="9525">
              <a:noFill/>
              <a:miter lim="800000"/>
              <a:headEnd/>
              <a:tailEnd/>
            </a:ln>
            <a:effectLst/>
          </p:spPr>
          <p:txBody>
            <a:bodyPr wrap="none" anchor="ctr"/>
            <a:lstStyle/>
            <a:p>
              <a:endParaRPr lang="zh-CN" altLang="en-US"/>
            </a:p>
          </p:txBody>
        </p:sp>
      </p:grpSp>
      <p:graphicFrame>
        <p:nvGraphicFramePr>
          <p:cNvPr id="3090" name="Object 18"/>
          <p:cNvGraphicFramePr>
            <a:graphicFrameLocks noChangeAspect="1"/>
          </p:cNvGraphicFramePr>
          <p:nvPr/>
        </p:nvGraphicFramePr>
        <p:xfrm>
          <a:off x="0" y="0"/>
          <a:ext cx="9144000" cy="1647825"/>
        </p:xfrm>
        <a:graphic>
          <a:graphicData uri="http://schemas.openxmlformats.org/presentationml/2006/ole">
            <p:oleObj spid="_x0000_s3090" name="Image" r:id="rId3" imgW="7707937" imgH="1701587" progId="">
              <p:embed/>
            </p:oleObj>
          </a:graphicData>
        </a:graphic>
      </p:graphicFrame>
      <p:sp>
        <p:nvSpPr>
          <p:cNvPr id="3308" name="Oval 236" descr="06_original_w"/>
          <p:cNvSpPr>
            <a:spLocks noChangeArrowheads="1"/>
          </p:cNvSpPr>
          <p:nvPr/>
        </p:nvSpPr>
        <p:spPr bwMode="gray">
          <a:xfrm>
            <a:off x="323850" y="1113235"/>
            <a:ext cx="1800225" cy="1404938"/>
          </a:xfrm>
          <a:prstGeom prst="ellipse">
            <a:avLst/>
          </a:prstGeom>
          <a:blipFill dpi="0" rotWithShape="1">
            <a:blip r:embed="rId4"/>
            <a:srcRect/>
            <a:stretch>
              <a:fillRect/>
            </a:stretch>
          </a:blipFill>
          <a:ln w="76200">
            <a:solidFill>
              <a:schemeClr val="tx1"/>
            </a:solidFill>
            <a:round/>
            <a:headEnd/>
            <a:tailEnd/>
          </a:ln>
          <a:effectLst/>
        </p:spPr>
        <p:txBody>
          <a:bodyPr wrap="none" anchor="ctr"/>
          <a:lstStyle/>
          <a:p>
            <a:endParaRPr lang="zh-CN" altLang="en-US"/>
          </a:p>
        </p:txBody>
      </p:sp>
      <p:sp>
        <p:nvSpPr>
          <p:cNvPr id="3074" name="Rectangle 2"/>
          <p:cNvSpPr>
            <a:spLocks noGrp="1" noChangeArrowheads="1"/>
          </p:cNvSpPr>
          <p:nvPr>
            <p:ph type="ctrTitle"/>
          </p:nvPr>
        </p:nvSpPr>
        <p:spPr>
          <a:xfrm>
            <a:off x="3352800" y="2457450"/>
            <a:ext cx="5105400" cy="759619"/>
          </a:xfrm>
        </p:spPr>
        <p:txBody>
          <a:bodyPr/>
          <a:lstStyle>
            <a:lvl1pPr>
              <a:defRPr sz="4000" b="0"/>
            </a:lvl1pPr>
          </a:lstStyle>
          <a:p>
            <a:r>
              <a:rPr lang="zh-CN" altLang="en-US"/>
              <a:t>单击此处编辑母版标题样式</a:t>
            </a:r>
          </a:p>
        </p:txBody>
      </p:sp>
      <p:sp>
        <p:nvSpPr>
          <p:cNvPr id="3075" name="Rectangle 3"/>
          <p:cNvSpPr>
            <a:spLocks noGrp="1" noChangeArrowheads="1"/>
          </p:cNvSpPr>
          <p:nvPr>
            <p:ph type="subTitle" idx="1"/>
          </p:nvPr>
        </p:nvSpPr>
        <p:spPr bwMode="black">
          <a:xfrm>
            <a:off x="1371600" y="4229100"/>
            <a:ext cx="7086600" cy="285750"/>
          </a:xfrm>
        </p:spPr>
        <p:txBody>
          <a:bodyPr/>
          <a:lstStyle>
            <a:lvl1pPr marL="0" indent="0" algn="r">
              <a:buFont typeface="Wingdings" pitchFamily="2" charset="2"/>
              <a:buNone/>
              <a:defRPr sz="1400" b="1">
                <a:solidFill>
                  <a:schemeClr val="tx2"/>
                </a:solidFill>
                <a:latin typeface="Verdana" pitchFamily="34" charset="0"/>
              </a:defRPr>
            </a:lvl1pPr>
          </a:lstStyle>
          <a:p>
            <a:r>
              <a:rPr lang="zh-CN" altLang="en-US"/>
              <a:t>单击此处编辑母版副标题样式</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66829EF7-094F-4605-8F1B-FD6BC318A71C}" type="slidenum">
              <a:rPr lang="zh-CN" altLang="en-US"/>
              <a:pPr/>
              <a:t>‹#›</a:t>
            </a:fld>
            <a:endParaRPr lang="en-US" altLang="zh-C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171450"/>
            <a:ext cx="2057400" cy="45720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171450"/>
            <a:ext cx="6019800" cy="457200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DF7E9CB6-D36A-41FB-A2CE-C7615760E431}" type="slidenum">
              <a:rPr lang="zh-CN" altLang="en-US"/>
              <a:pPr/>
              <a:t>‹#›</a:t>
            </a:fld>
            <a:endParaRPr lang="en-US" altLang="zh-C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457200" y="171451"/>
            <a:ext cx="7391400" cy="422672"/>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457200" y="921544"/>
            <a:ext cx="8229600" cy="3821906"/>
          </a:xfrm>
        </p:spPr>
        <p:txBody>
          <a:bodyPr/>
          <a:lstStyle/>
          <a:p>
            <a:endParaRPr lang="zh-CN" altLang="en-US"/>
          </a:p>
        </p:txBody>
      </p:sp>
      <p:sp>
        <p:nvSpPr>
          <p:cNvPr id="4" name="日期占位符 3"/>
          <p:cNvSpPr>
            <a:spLocks noGrp="1"/>
          </p:cNvSpPr>
          <p:nvPr>
            <p:ph type="dt" sz="half" idx="10"/>
          </p:nvPr>
        </p:nvSpPr>
        <p:spPr>
          <a:xfrm>
            <a:off x="457200" y="4800601"/>
            <a:ext cx="2133600" cy="240506"/>
          </a:xfrm>
        </p:spPr>
        <p:txBody>
          <a:bodyPr/>
          <a:lstStyle>
            <a:lvl1pPr>
              <a:defRPr/>
            </a:lvl1pPr>
          </a:lstStyle>
          <a:p>
            <a:endParaRPr lang="en-US" altLang="zh-CN"/>
          </a:p>
        </p:txBody>
      </p:sp>
      <p:sp>
        <p:nvSpPr>
          <p:cNvPr id="5" name="页脚占位符 4"/>
          <p:cNvSpPr>
            <a:spLocks noGrp="1"/>
          </p:cNvSpPr>
          <p:nvPr>
            <p:ph type="ftr" sz="quarter" idx="11"/>
          </p:nvPr>
        </p:nvSpPr>
        <p:spPr>
          <a:xfrm>
            <a:off x="3124200" y="4800601"/>
            <a:ext cx="2895600" cy="240506"/>
          </a:xfrm>
        </p:spPr>
        <p:txBody>
          <a:bodyPr/>
          <a:lstStyle>
            <a:lvl1pPr>
              <a:defRPr/>
            </a:lvl1pPr>
          </a:lstStyle>
          <a:p>
            <a:endParaRPr lang="en-US" altLang="zh-CN"/>
          </a:p>
        </p:txBody>
      </p:sp>
      <p:sp>
        <p:nvSpPr>
          <p:cNvPr id="6" name="灯片编号占位符 5"/>
          <p:cNvSpPr>
            <a:spLocks noGrp="1"/>
          </p:cNvSpPr>
          <p:nvPr>
            <p:ph type="sldNum" sz="quarter" idx="12"/>
          </p:nvPr>
        </p:nvSpPr>
        <p:spPr>
          <a:xfrm>
            <a:off x="6553200" y="4800601"/>
            <a:ext cx="2133600" cy="240506"/>
          </a:xfrm>
        </p:spPr>
        <p:txBody>
          <a:bodyPr/>
          <a:lstStyle>
            <a:lvl1pPr>
              <a:defRPr/>
            </a:lvl1pPr>
          </a:lstStyle>
          <a:p>
            <a:fld id="{DD263952-C68C-47B0-BD53-BC9D0D64F5D7}" type="slidenum">
              <a:rPr lang="zh-CN" altLang="en-US"/>
              <a:pPr/>
              <a:t>‹#›</a:t>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7C3216B9-0E7E-4F7B-A3EB-8242ADEFBD5C}" type="slidenum">
              <a:rPr lang="zh-CN" altLang="en-US"/>
              <a:pPr/>
              <a:t>‹#›</a:t>
            </a:fld>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5176"/>
            <a:ext cx="7772400" cy="1021556"/>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180035"/>
            <a:ext cx="7772400" cy="1125140"/>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8C0315E7-97A7-41A4-87D1-461C252B4164}" type="slidenum">
              <a:rPr lang="zh-CN" altLang="en-US"/>
              <a:pPr/>
              <a:t>‹#›</a:t>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921544"/>
            <a:ext cx="4038600" cy="382190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921544"/>
            <a:ext cx="4038600" cy="382190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lvl1pPr>
              <a:defRPr/>
            </a:lvl1pPr>
          </a:lstStyle>
          <a:p>
            <a:endParaRPr lang="en-US" altLang="zh-CN"/>
          </a:p>
        </p:txBody>
      </p:sp>
      <p:sp>
        <p:nvSpPr>
          <p:cNvPr id="6" name="页脚占位符 5"/>
          <p:cNvSpPr>
            <a:spLocks noGrp="1"/>
          </p:cNvSpPr>
          <p:nvPr>
            <p:ph type="ftr" sz="quarter" idx="11"/>
          </p:nvPr>
        </p:nvSpPr>
        <p:spPr/>
        <p:txBody>
          <a:bodyPr/>
          <a:lstStyle>
            <a:lvl1pPr>
              <a:defRPr/>
            </a:lvl1pPr>
          </a:lstStyle>
          <a:p>
            <a:endParaRPr lang="en-US" altLang="zh-CN"/>
          </a:p>
        </p:txBody>
      </p:sp>
      <p:sp>
        <p:nvSpPr>
          <p:cNvPr id="7" name="灯片编号占位符 6"/>
          <p:cNvSpPr>
            <a:spLocks noGrp="1"/>
          </p:cNvSpPr>
          <p:nvPr>
            <p:ph type="sldNum" sz="quarter" idx="12"/>
          </p:nvPr>
        </p:nvSpPr>
        <p:spPr/>
        <p:txBody>
          <a:bodyPr/>
          <a:lstStyle>
            <a:lvl1pPr>
              <a:defRPr/>
            </a:lvl1pPr>
          </a:lstStyle>
          <a:p>
            <a:fld id="{98F20BCA-0D3E-4CB8-93C9-DDB33709C937}" type="slidenum">
              <a:rPr lang="zh-CN" altLang="en-US"/>
              <a:pPr/>
              <a:t>‹#›</a:t>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8"/>
            <a:ext cx="8229600" cy="85725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lvl1pPr>
              <a:defRPr/>
            </a:lvl1pPr>
          </a:lstStyle>
          <a:p>
            <a:endParaRPr lang="en-US" altLang="zh-CN"/>
          </a:p>
        </p:txBody>
      </p:sp>
      <p:sp>
        <p:nvSpPr>
          <p:cNvPr id="8" name="页脚占位符 7"/>
          <p:cNvSpPr>
            <a:spLocks noGrp="1"/>
          </p:cNvSpPr>
          <p:nvPr>
            <p:ph type="ftr" sz="quarter" idx="11"/>
          </p:nvPr>
        </p:nvSpPr>
        <p:spPr/>
        <p:txBody>
          <a:bodyPr/>
          <a:lstStyle>
            <a:lvl1pPr>
              <a:defRPr/>
            </a:lvl1pPr>
          </a:lstStyle>
          <a:p>
            <a:endParaRPr lang="en-US" altLang="zh-CN"/>
          </a:p>
        </p:txBody>
      </p:sp>
      <p:sp>
        <p:nvSpPr>
          <p:cNvPr id="9" name="灯片编号占位符 8"/>
          <p:cNvSpPr>
            <a:spLocks noGrp="1"/>
          </p:cNvSpPr>
          <p:nvPr>
            <p:ph type="sldNum" sz="quarter" idx="12"/>
          </p:nvPr>
        </p:nvSpPr>
        <p:spPr/>
        <p:txBody>
          <a:bodyPr/>
          <a:lstStyle>
            <a:lvl1pPr>
              <a:defRPr/>
            </a:lvl1pPr>
          </a:lstStyle>
          <a:p>
            <a:fld id="{B773AE2D-C571-4B1E-B5BB-F0EEEB316D8D}" type="slidenum">
              <a:rPr lang="zh-CN" altLang="en-US"/>
              <a:pPr/>
              <a:t>‹#›</a:t>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lvl1pPr>
              <a:defRPr/>
            </a:lvl1pPr>
          </a:lstStyle>
          <a:p>
            <a:endParaRPr lang="en-US" altLang="zh-CN"/>
          </a:p>
        </p:txBody>
      </p:sp>
      <p:sp>
        <p:nvSpPr>
          <p:cNvPr id="4" name="页脚占位符 3"/>
          <p:cNvSpPr>
            <a:spLocks noGrp="1"/>
          </p:cNvSpPr>
          <p:nvPr>
            <p:ph type="ftr" sz="quarter" idx="11"/>
          </p:nvPr>
        </p:nvSpPr>
        <p:spPr/>
        <p:txBody>
          <a:bodyPr/>
          <a:lstStyle>
            <a:lvl1pPr>
              <a:defRPr/>
            </a:lvl1pPr>
          </a:lstStyle>
          <a:p>
            <a:endParaRPr lang="en-US" altLang="zh-CN"/>
          </a:p>
        </p:txBody>
      </p:sp>
      <p:sp>
        <p:nvSpPr>
          <p:cNvPr id="5" name="灯片编号占位符 4"/>
          <p:cNvSpPr>
            <a:spLocks noGrp="1"/>
          </p:cNvSpPr>
          <p:nvPr>
            <p:ph type="sldNum" sz="quarter" idx="12"/>
          </p:nvPr>
        </p:nvSpPr>
        <p:spPr/>
        <p:txBody>
          <a:bodyPr/>
          <a:lstStyle>
            <a:lvl1pPr>
              <a:defRPr/>
            </a:lvl1pPr>
          </a:lstStyle>
          <a:p>
            <a:fld id="{35220BF8-FA95-4CD9-A1BD-321C05AC39C7}" type="slidenum">
              <a:rPr lang="zh-CN" altLang="en-US"/>
              <a:pPr/>
              <a:t>‹#›</a:t>
            </a:fld>
            <a:endParaRPr lang="en-US" altLang="zh-C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vl1pPr>
          </a:lstStyle>
          <a:p>
            <a:endParaRPr lang="en-US" altLang="zh-CN"/>
          </a:p>
        </p:txBody>
      </p:sp>
      <p:sp>
        <p:nvSpPr>
          <p:cNvPr id="3" name="页脚占位符 2"/>
          <p:cNvSpPr>
            <a:spLocks noGrp="1"/>
          </p:cNvSpPr>
          <p:nvPr>
            <p:ph type="ftr" sz="quarter" idx="11"/>
          </p:nvPr>
        </p:nvSpPr>
        <p:spPr/>
        <p:txBody>
          <a:bodyPr/>
          <a:lstStyle>
            <a:lvl1pPr>
              <a:defRPr/>
            </a:lvl1pPr>
          </a:lstStyle>
          <a:p>
            <a:endParaRPr lang="en-US" altLang="zh-CN"/>
          </a:p>
        </p:txBody>
      </p:sp>
      <p:sp>
        <p:nvSpPr>
          <p:cNvPr id="4" name="灯片编号占位符 3"/>
          <p:cNvSpPr>
            <a:spLocks noGrp="1"/>
          </p:cNvSpPr>
          <p:nvPr>
            <p:ph type="sldNum" sz="quarter" idx="12"/>
          </p:nvPr>
        </p:nvSpPr>
        <p:spPr/>
        <p:txBody>
          <a:bodyPr/>
          <a:lstStyle>
            <a:lvl1pPr>
              <a:defRPr/>
            </a:lvl1pPr>
          </a:lstStyle>
          <a:p>
            <a:fld id="{E3E92E47-69AE-4FF6-B583-8FFFD62FF278}" type="slidenum">
              <a:rPr lang="zh-CN" altLang="en-US"/>
              <a:pPr/>
              <a:t>‹#›</a:t>
            </a:fld>
            <a:endParaRPr lang="en-US" altLang="zh-C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04787"/>
            <a:ext cx="3008313" cy="871538"/>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lvl1pPr>
              <a:defRPr/>
            </a:lvl1pPr>
          </a:lstStyle>
          <a:p>
            <a:endParaRPr lang="en-US" altLang="zh-CN"/>
          </a:p>
        </p:txBody>
      </p:sp>
      <p:sp>
        <p:nvSpPr>
          <p:cNvPr id="6" name="页脚占位符 5"/>
          <p:cNvSpPr>
            <a:spLocks noGrp="1"/>
          </p:cNvSpPr>
          <p:nvPr>
            <p:ph type="ftr" sz="quarter" idx="11"/>
          </p:nvPr>
        </p:nvSpPr>
        <p:spPr/>
        <p:txBody>
          <a:bodyPr/>
          <a:lstStyle>
            <a:lvl1pPr>
              <a:defRPr/>
            </a:lvl1pPr>
          </a:lstStyle>
          <a:p>
            <a:endParaRPr lang="en-US" altLang="zh-CN"/>
          </a:p>
        </p:txBody>
      </p:sp>
      <p:sp>
        <p:nvSpPr>
          <p:cNvPr id="7" name="灯片编号占位符 6"/>
          <p:cNvSpPr>
            <a:spLocks noGrp="1"/>
          </p:cNvSpPr>
          <p:nvPr>
            <p:ph type="sldNum" sz="quarter" idx="12"/>
          </p:nvPr>
        </p:nvSpPr>
        <p:spPr/>
        <p:txBody>
          <a:bodyPr/>
          <a:lstStyle>
            <a:lvl1pPr>
              <a:defRPr/>
            </a:lvl1pPr>
          </a:lstStyle>
          <a:p>
            <a:fld id="{FDD25DA4-8139-44E0-AB24-BC6F3C1E9B83}" type="slidenum">
              <a:rPr lang="zh-CN" altLang="en-US"/>
              <a:pPr/>
              <a:t>‹#›</a:t>
            </a:fld>
            <a:endParaRPr lang="en-US" altLang="zh-C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0"/>
            <a:ext cx="5486400" cy="425054"/>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lvl1pPr>
              <a:defRPr/>
            </a:lvl1pPr>
          </a:lstStyle>
          <a:p>
            <a:endParaRPr lang="en-US" altLang="zh-CN"/>
          </a:p>
        </p:txBody>
      </p:sp>
      <p:sp>
        <p:nvSpPr>
          <p:cNvPr id="6" name="页脚占位符 5"/>
          <p:cNvSpPr>
            <a:spLocks noGrp="1"/>
          </p:cNvSpPr>
          <p:nvPr>
            <p:ph type="ftr" sz="quarter" idx="11"/>
          </p:nvPr>
        </p:nvSpPr>
        <p:spPr/>
        <p:txBody>
          <a:bodyPr/>
          <a:lstStyle>
            <a:lvl1pPr>
              <a:defRPr/>
            </a:lvl1pPr>
          </a:lstStyle>
          <a:p>
            <a:endParaRPr lang="en-US" altLang="zh-CN"/>
          </a:p>
        </p:txBody>
      </p:sp>
      <p:sp>
        <p:nvSpPr>
          <p:cNvPr id="7" name="灯片编号占位符 6"/>
          <p:cNvSpPr>
            <a:spLocks noGrp="1"/>
          </p:cNvSpPr>
          <p:nvPr>
            <p:ph type="sldNum" sz="quarter" idx="12"/>
          </p:nvPr>
        </p:nvSpPr>
        <p:spPr/>
        <p:txBody>
          <a:bodyPr/>
          <a:lstStyle>
            <a:lvl1pPr>
              <a:defRPr/>
            </a:lvl1pPr>
          </a:lstStyle>
          <a:p>
            <a:fld id="{FF3ECC58-D629-4F26-848F-BD5876EB1EC9}" type="slidenum">
              <a:rPr lang="zh-CN" altLang="en-US"/>
              <a:pPr/>
              <a:t>‹#›</a:t>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gi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9" name="Rectangle 15"/>
          <p:cNvSpPr>
            <a:spLocks noChangeArrowheads="1"/>
          </p:cNvSpPr>
          <p:nvPr/>
        </p:nvSpPr>
        <p:spPr bwMode="gray">
          <a:xfrm>
            <a:off x="1588" y="3572"/>
            <a:ext cx="9144000" cy="698897"/>
          </a:xfrm>
          <a:prstGeom prst="rect">
            <a:avLst/>
          </a:prstGeom>
          <a:gradFill rotWithShape="1">
            <a:gsLst>
              <a:gs pos="0">
                <a:schemeClr val="hlink"/>
              </a:gs>
              <a:gs pos="50000">
                <a:schemeClr val="hlink">
                  <a:gamma/>
                  <a:tint val="0"/>
                  <a:invGamma/>
                </a:schemeClr>
              </a:gs>
              <a:gs pos="100000">
                <a:schemeClr val="hlink"/>
              </a:gs>
            </a:gsLst>
            <a:lin ang="0" scaled="1"/>
          </a:gradFill>
          <a:ln w="9525">
            <a:noFill/>
            <a:miter lim="800000"/>
            <a:headEnd/>
            <a:tailEnd/>
          </a:ln>
          <a:effectLst/>
        </p:spPr>
        <p:txBody>
          <a:bodyPr wrap="none" anchor="ctr"/>
          <a:lstStyle/>
          <a:p>
            <a:endParaRPr lang="zh-CN" altLang="en-US"/>
          </a:p>
        </p:txBody>
      </p:sp>
      <p:grpSp>
        <p:nvGrpSpPr>
          <p:cNvPr id="1040" name="Group 16"/>
          <p:cNvGrpSpPr>
            <a:grpSpLocks/>
          </p:cNvGrpSpPr>
          <p:nvPr/>
        </p:nvGrpSpPr>
        <p:grpSpPr bwMode="auto">
          <a:xfrm>
            <a:off x="-12700" y="0"/>
            <a:ext cx="9150350" cy="759619"/>
            <a:chOff x="476" y="-638"/>
            <a:chExt cx="5764" cy="638"/>
          </a:xfrm>
        </p:grpSpPr>
        <p:sp>
          <p:nvSpPr>
            <p:cNvPr id="1041" name="Oval 17"/>
            <p:cNvSpPr>
              <a:spLocks noChangeArrowheads="1"/>
            </p:cNvSpPr>
            <p:nvPr userDrawn="1"/>
          </p:nvSpPr>
          <p:spPr bwMode="gray">
            <a:xfrm>
              <a:off x="555" y="-288"/>
              <a:ext cx="44" cy="44"/>
            </a:xfrm>
            <a:prstGeom prst="ellipse">
              <a:avLst/>
            </a:prstGeom>
            <a:solidFill>
              <a:schemeClr val="bg1"/>
            </a:solidFill>
            <a:ln w="9525">
              <a:noFill/>
              <a:round/>
              <a:headEnd/>
              <a:tailEnd/>
            </a:ln>
            <a:effectLst/>
          </p:spPr>
          <p:txBody>
            <a:bodyPr wrap="none" anchor="ctr"/>
            <a:lstStyle/>
            <a:p>
              <a:endParaRPr lang="zh-CN" altLang="en-US"/>
            </a:p>
          </p:txBody>
        </p:sp>
        <p:sp>
          <p:nvSpPr>
            <p:cNvPr id="1042" name="Oval 18"/>
            <p:cNvSpPr>
              <a:spLocks noChangeArrowheads="1"/>
            </p:cNvSpPr>
            <p:nvPr userDrawn="1"/>
          </p:nvSpPr>
          <p:spPr bwMode="gray">
            <a:xfrm>
              <a:off x="553" y="-545"/>
              <a:ext cx="44" cy="44"/>
            </a:xfrm>
            <a:prstGeom prst="ellipse">
              <a:avLst/>
            </a:prstGeom>
            <a:solidFill>
              <a:schemeClr val="bg1"/>
            </a:solidFill>
            <a:ln w="9525">
              <a:noFill/>
              <a:round/>
              <a:headEnd/>
              <a:tailEnd/>
            </a:ln>
            <a:effectLst/>
          </p:spPr>
          <p:txBody>
            <a:bodyPr wrap="none" anchor="ctr"/>
            <a:lstStyle/>
            <a:p>
              <a:endParaRPr lang="zh-CN" altLang="en-US"/>
            </a:p>
          </p:txBody>
        </p:sp>
        <p:sp>
          <p:nvSpPr>
            <p:cNvPr id="1043" name="Oval 19"/>
            <p:cNvSpPr>
              <a:spLocks noChangeArrowheads="1"/>
            </p:cNvSpPr>
            <p:nvPr userDrawn="1"/>
          </p:nvSpPr>
          <p:spPr bwMode="gray">
            <a:xfrm>
              <a:off x="843" y="-425"/>
              <a:ext cx="44" cy="44"/>
            </a:xfrm>
            <a:prstGeom prst="ellipse">
              <a:avLst/>
            </a:prstGeom>
            <a:solidFill>
              <a:schemeClr val="bg1"/>
            </a:solidFill>
            <a:ln w="9525">
              <a:noFill/>
              <a:round/>
              <a:headEnd/>
              <a:tailEnd/>
            </a:ln>
            <a:effectLst/>
          </p:spPr>
          <p:txBody>
            <a:bodyPr wrap="none" anchor="ctr"/>
            <a:lstStyle/>
            <a:p>
              <a:endParaRPr lang="zh-CN" altLang="en-US"/>
            </a:p>
          </p:txBody>
        </p:sp>
        <p:sp>
          <p:nvSpPr>
            <p:cNvPr id="1044" name="Oval 20"/>
            <p:cNvSpPr>
              <a:spLocks noChangeArrowheads="1"/>
            </p:cNvSpPr>
            <p:nvPr userDrawn="1"/>
          </p:nvSpPr>
          <p:spPr bwMode="gray">
            <a:xfrm>
              <a:off x="843" y="-135"/>
              <a:ext cx="44" cy="44"/>
            </a:xfrm>
            <a:prstGeom prst="ellipse">
              <a:avLst/>
            </a:prstGeom>
            <a:solidFill>
              <a:schemeClr val="bg1"/>
            </a:solidFill>
            <a:ln w="9525">
              <a:noFill/>
              <a:round/>
              <a:headEnd/>
              <a:tailEnd/>
            </a:ln>
            <a:effectLst/>
          </p:spPr>
          <p:txBody>
            <a:bodyPr wrap="none" anchor="ctr"/>
            <a:lstStyle/>
            <a:p>
              <a:endParaRPr lang="zh-CN" altLang="en-US"/>
            </a:p>
          </p:txBody>
        </p:sp>
        <p:sp>
          <p:nvSpPr>
            <p:cNvPr id="1045" name="Oval 21"/>
            <p:cNvSpPr>
              <a:spLocks noChangeArrowheads="1"/>
            </p:cNvSpPr>
            <p:nvPr userDrawn="1"/>
          </p:nvSpPr>
          <p:spPr bwMode="gray">
            <a:xfrm>
              <a:off x="1113" y="-289"/>
              <a:ext cx="44" cy="44"/>
            </a:xfrm>
            <a:prstGeom prst="ellipse">
              <a:avLst/>
            </a:prstGeom>
            <a:solidFill>
              <a:schemeClr val="bg1"/>
            </a:solidFill>
            <a:ln w="9525">
              <a:noFill/>
              <a:round/>
              <a:headEnd/>
              <a:tailEnd/>
            </a:ln>
            <a:effectLst/>
          </p:spPr>
          <p:txBody>
            <a:bodyPr wrap="none" anchor="ctr"/>
            <a:lstStyle/>
            <a:p>
              <a:endParaRPr lang="zh-CN" altLang="en-US"/>
            </a:p>
          </p:txBody>
        </p:sp>
        <p:sp>
          <p:nvSpPr>
            <p:cNvPr id="1046" name="Oval 22"/>
            <p:cNvSpPr>
              <a:spLocks noChangeArrowheads="1"/>
            </p:cNvSpPr>
            <p:nvPr userDrawn="1"/>
          </p:nvSpPr>
          <p:spPr bwMode="gray">
            <a:xfrm>
              <a:off x="1249" y="-151"/>
              <a:ext cx="44" cy="44"/>
            </a:xfrm>
            <a:prstGeom prst="ellipse">
              <a:avLst/>
            </a:prstGeom>
            <a:solidFill>
              <a:schemeClr val="bg1"/>
            </a:solidFill>
            <a:ln w="9525">
              <a:noFill/>
              <a:round/>
              <a:headEnd/>
              <a:tailEnd/>
            </a:ln>
            <a:effectLst/>
          </p:spPr>
          <p:txBody>
            <a:bodyPr wrap="none" anchor="ctr"/>
            <a:lstStyle/>
            <a:p>
              <a:endParaRPr lang="zh-CN" altLang="en-US"/>
            </a:p>
          </p:txBody>
        </p:sp>
        <p:sp>
          <p:nvSpPr>
            <p:cNvPr id="1047" name="Line 23"/>
            <p:cNvSpPr>
              <a:spLocks noChangeShapeType="1"/>
            </p:cNvSpPr>
            <p:nvPr userDrawn="1"/>
          </p:nvSpPr>
          <p:spPr bwMode="gray">
            <a:xfrm>
              <a:off x="577" y="-634"/>
              <a:ext cx="0" cy="632"/>
            </a:xfrm>
            <a:prstGeom prst="line">
              <a:avLst/>
            </a:prstGeom>
            <a:noFill/>
            <a:ln w="9525">
              <a:solidFill>
                <a:schemeClr val="bg1"/>
              </a:solidFill>
              <a:round/>
              <a:headEnd/>
              <a:tailEnd/>
            </a:ln>
            <a:effectLst/>
          </p:spPr>
          <p:txBody>
            <a:bodyPr/>
            <a:lstStyle/>
            <a:p>
              <a:endParaRPr lang="zh-CN" altLang="en-US"/>
            </a:p>
          </p:txBody>
        </p:sp>
        <p:sp>
          <p:nvSpPr>
            <p:cNvPr id="1048" name="Line 24"/>
            <p:cNvSpPr>
              <a:spLocks noChangeShapeType="1"/>
            </p:cNvSpPr>
            <p:nvPr userDrawn="1"/>
          </p:nvSpPr>
          <p:spPr bwMode="gray">
            <a:xfrm>
              <a:off x="719" y="-634"/>
              <a:ext cx="0" cy="632"/>
            </a:xfrm>
            <a:prstGeom prst="line">
              <a:avLst/>
            </a:prstGeom>
            <a:noFill/>
            <a:ln w="9525">
              <a:solidFill>
                <a:schemeClr val="bg1"/>
              </a:solidFill>
              <a:round/>
              <a:headEnd/>
              <a:tailEnd/>
            </a:ln>
            <a:effectLst/>
          </p:spPr>
          <p:txBody>
            <a:bodyPr/>
            <a:lstStyle/>
            <a:p>
              <a:endParaRPr lang="zh-CN" altLang="en-US"/>
            </a:p>
          </p:txBody>
        </p:sp>
        <p:sp>
          <p:nvSpPr>
            <p:cNvPr id="1049" name="Line 25"/>
            <p:cNvSpPr>
              <a:spLocks noChangeShapeType="1"/>
            </p:cNvSpPr>
            <p:nvPr userDrawn="1"/>
          </p:nvSpPr>
          <p:spPr bwMode="gray">
            <a:xfrm>
              <a:off x="864" y="-634"/>
              <a:ext cx="0" cy="632"/>
            </a:xfrm>
            <a:prstGeom prst="line">
              <a:avLst/>
            </a:prstGeom>
            <a:noFill/>
            <a:ln w="9525">
              <a:solidFill>
                <a:schemeClr val="bg1"/>
              </a:solidFill>
              <a:round/>
              <a:headEnd/>
              <a:tailEnd/>
            </a:ln>
            <a:effectLst/>
          </p:spPr>
          <p:txBody>
            <a:bodyPr/>
            <a:lstStyle/>
            <a:p>
              <a:endParaRPr lang="zh-CN" altLang="en-US"/>
            </a:p>
          </p:txBody>
        </p:sp>
        <p:sp>
          <p:nvSpPr>
            <p:cNvPr id="1050" name="Line 26"/>
            <p:cNvSpPr>
              <a:spLocks noChangeShapeType="1"/>
            </p:cNvSpPr>
            <p:nvPr userDrawn="1"/>
          </p:nvSpPr>
          <p:spPr bwMode="gray">
            <a:xfrm>
              <a:off x="1000" y="-633"/>
              <a:ext cx="0" cy="632"/>
            </a:xfrm>
            <a:prstGeom prst="line">
              <a:avLst/>
            </a:prstGeom>
            <a:noFill/>
            <a:ln w="9525">
              <a:solidFill>
                <a:schemeClr val="bg1"/>
              </a:solidFill>
              <a:round/>
              <a:headEnd/>
              <a:tailEnd/>
            </a:ln>
            <a:effectLst/>
          </p:spPr>
          <p:txBody>
            <a:bodyPr/>
            <a:lstStyle/>
            <a:p>
              <a:endParaRPr lang="zh-CN" altLang="en-US"/>
            </a:p>
          </p:txBody>
        </p:sp>
        <p:sp>
          <p:nvSpPr>
            <p:cNvPr id="1051" name="Line 27"/>
            <p:cNvSpPr>
              <a:spLocks noChangeShapeType="1"/>
            </p:cNvSpPr>
            <p:nvPr userDrawn="1"/>
          </p:nvSpPr>
          <p:spPr bwMode="gray">
            <a:xfrm>
              <a:off x="1136" y="-633"/>
              <a:ext cx="0" cy="632"/>
            </a:xfrm>
            <a:prstGeom prst="line">
              <a:avLst/>
            </a:prstGeom>
            <a:noFill/>
            <a:ln w="9525">
              <a:solidFill>
                <a:schemeClr val="bg1"/>
              </a:solidFill>
              <a:round/>
              <a:headEnd/>
              <a:tailEnd/>
            </a:ln>
            <a:effectLst/>
          </p:spPr>
          <p:txBody>
            <a:bodyPr/>
            <a:lstStyle/>
            <a:p>
              <a:endParaRPr lang="zh-CN" altLang="en-US"/>
            </a:p>
          </p:txBody>
        </p:sp>
        <p:sp>
          <p:nvSpPr>
            <p:cNvPr id="1052" name="Line 28"/>
            <p:cNvSpPr>
              <a:spLocks noChangeShapeType="1"/>
            </p:cNvSpPr>
            <p:nvPr userDrawn="1"/>
          </p:nvSpPr>
          <p:spPr bwMode="gray">
            <a:xfrm>
              <a:off x="1272" y="-635"/>
              <a:ext cx="0" cy="633"/>
            </a:xfrm>
            <a:prstGeom prst="line">
              <a:avLst/>
            </a:prstGeom>
            <a:noFill/>
            <a:ln w="9525">
              <a:solidFill>
                <a:schemeClr val="bg1"/>
              </a:solidFill>
              <a:round/>
              <a:headEnd/>
              <a:tailEnd/>
            </a:ln>
            <a:effectLst/>
          </p:spPr>
          <p:txBody>
            <a:bodyPr/>
            <a:lstStyle/>
            <a:p>
              <a:endParaRPr lang="zh-CN" altLang="en-US"/>
            </a:p>
          </p:txBody>
        </p:sp>
        <p:sp>
          <p:nvSpPr>
            <p:cNvPr id="1053" name="Line 29"/>
            <p:cNvSpPr>
              <a:spLocks noChangeShapeType="1"/>
            </p:cNvSpPr>
            <p:nvPr userDrawn="1"/>
          </p:nvSpPr>
          <p:spPr bwMode="gray">
            <a:xfrm>
              <a:off x="1414" y="-634"/>
              <a:ext cx="0" cy="633"/>
            </a:xfrm>
            <a:prstGeom prst="line">
              <a:avLst/>
            </a:prstGeom>
            <a:noFill/>
            <a:ln w="9525">
              <a:solidFill>
                <a:schemeClr val="bg1"/>
              </a:solidFill>
              <a:round/>
              <a:headEnd/>
              <a:tailEnd/>
            </a:ln>
            <a:effectLst/>
          </p:spPr>
          <p:txBody>
            <a:bodyPr/>
            <a:lstStyle/>
            <a:p>
              <a:endParaRPr lang="zh-CN" altLang="en-US"/>
            </a:p>
          </p:txBody>
        </p:sp>
        <p:sp>
          <p:nvSpPr>
            <p:cNvPr id="1054" name="Line 30"/>
            <p:cNvSpPr>
              <a:spLocks noChangeShapeType="1"/>
            </p:cNvSpPr>
            <p:nvPr userDrawn="1"/>
          </p:nvSpPr>
          <p:spPr bwMode="gray">
            <a:xfrm>
              <a:off x="1565" y="-634"/>
              <a:ext cx="0" cy="633"/>
            </a:xfrm>
            <a:prstGeom prst="line">
              <a:avLst/>
            </a:prstGeom>
            <a:noFill/>
            <a:ln w="9525">
              <a:solidFill>
                <a:schemeClr val="bg1"/>
              </a:solidFill>
              <a:round/>
              <a:headEnd/>
              <a:tailEnd/>
            </a:ln>
            <a:effectLst/>
          </p:spPr>
          <p:txBody>
            <a:bodyPr/>
            <a:lstStyle/>
            <a:p>
              <a:endParaRPr lang="zh-CN" altLang="en-US"/>
            </a:p>
          </p:txBody>
        </p:sp>
        <p:sp>
          <p:nvSpPr>
            <p:cNvPr id="1055" name="Line 31"/>
            <p:cNvSpPr>
              <a:spLocks noChangeShapeType="1"/>
            </p:cNvSpPr>
            <p:nvPr userDrawn="1"/>
          </p:nvSpPr>
          <p:spPr bwMode="gray">
            <a:xfrm>
              <a:off x="1701" y="-634"/>
              <a:ext cx="0" cy="633"/>
            </a:xfrm>
            <a:prstGeom prst="line">
              <a:avLst/>
            </a:prstGeom>
            <a:noFill/>
            <a:ln w="9525">
              <a:solidFill>
                <a:schemeClr val="bg1"/>
              </a:solidFill>
              <a:round/>
              <a:headEnd/>
              <a:tailEnd/>
            </a:ln>
            <a:effectLst/>
          </p:spPr>
          <p:txBody>
            <a:bodyPr/>
            <a:lstStyle/>
            <a:p>
              <a:endParaRPr lang="zh-CN" altLang="en-US"/>
            </a:p>
          </p:txBody>
        </p:sp>
        <p:sp>
          <p:nvSpPr>
            <p:cNvPr id="1056" name="Line 32"/>
            <p:cNvSpPr>
              <a:spLocks noChangeShapeType="1"/>
            </p:cNvSpPr>
            <p:nvPr userDrawn="1"/>
          </p:nvSpPr>
          <p:spPr bwMode="gray">
            <a:xfrm>
              <a:off x="1837" y="-633"/>
              <a:ext cx="0" cy="633"/>
            </a:xfrm>
            <a:prstGeom prst="line">
              <a:avLst/>
            </a:prstGeom>
            <a:noFill/>
            <a:ln w="9525">
              <a:solidFill>
                <a:schemeClr val="bg1"/>
              </a:solidFill>
              <a:round/>
              <a:headEnd/>
              <a:tailEnd/>
            </a:ln>
            <a:effectLst/>
          </p:spPr>
          <p:txBody>
            <a:bodyPr/>
            <a:lstStyle/>
            <a:p>
              <a:endParaRPr lang="zh-CN" altLang="en-US"/>
            </a:p>
          </p:txBody>
        </p:sp>
        <p:sp>
          <p:nvSpPr>
            <p:cNvPr id="1057" name="Line 33"/>
            <p:cNvSpPr>
              <a:spLocks noChangeShapeType="1"/>
            </p:cNvSpPr>
            <p:nvPr userDrawn="1"/>
          </p:nvSpPr>
          <p:spPr bwMode="gray">
            <a:xfrm>
              <a:off x="1973" y="-633"/>
              <a:ext cx="0" cy="633"/>
            </a:xfrm>
            <a:prstGeom prst="line">
              <a:avLst/>
            </a:prstGeom>
            <a:noFill/>
            <a:ln w="9525">
              <a:solidFill>
                <a:schemeClr val="bg1"/>
              </a:solidFill>
              <a:round/>
              <a:headEnd/>
              <a:tailEnd/>
            </a:ln>
            <a:effectLst/>
          </p:spPr>
          <p:txBody>
            <a:bodyPr/>
            <a:lstStyle/>
            <a:p>
              <a:endParaRPr lang="zh-CN" altLang="en-US"/>
            </a:p>
          </p:txBody>
        </p:sp>
        <p:sp>
          <p:nvSpPr>
            <p:cNvPr id="1058" name="Line 34"/>
            <p:cNvSpPr>
              <a:spLocks noChangeShapeType="1"/>
            </p:cNvSpPr>
            <p:nvPr userDrawn="1"/>
          </p:nvSpPr>
          <p:spPr bwMode="gray">
            <a:xfrm>
              <a:off x="2109" y="-634"/>
              <a:ext cx="0" cy="632"/>
            </a:xfrm>
            <a:prstGeom prst="line">
              <a:avLst/>
            </a:prstGeom>
            <a:noFill/>
            <a:ln w="9525">
              <a:solidFill>
                <a:schemeClr val="bg1"/>
              </a:solidFill>
              <a:round/>
              <a:headEnd/>
              <a:tailEnd/>
            </a:ln>
            <a:effectLst/>
          </p:spPr>
          <p:txBody>
            <a:bodyPr/>
            <a:lstStyle/>
            <a:p>
              <a:endParaRPr lang="zh-CN" altLang="en-US"/>
            </a:p>
          </p:txBody>
        </p:sp>
        <p:sp>
          <p:nvSpPr>
            <p:cNvPr id="1059" name="Oval 35"/>
            <p:cNvSpPr>
              <a:spLocks noChangeArrowheads="1"/>
            </p:cNvSpPr>
            <p:nvPr userDrawn="1"/>
          </p:nvSpPr>
          <p:spPr bwMode="gray">
            <a:xfrm>
              <a:off x="1392" y="-288"/>
              <a:ext cx="44" cy="44"/>
            </a:xfrm>
            <a:prstGeom prst="ellipse">
              <a:avLst/>
            </a:prstGeom>
            <a:solidFill>
              <a:schemeClr val="bg1"/>
            </a:solidFill>
            <a:ln w="9525">
              <a:noFill/>
              <a:round/>
              <a:headEnd/>
              <a:tailEnd/>
            </a:ln>
            <a:effectLst/>
          </p:spPr>
          <p:txBody>
            <a:bodyPr wrap="none" anchor="ctr"/>
            <a:lstStyle/>
            <a:p>
              <a:endParaRPr lang="zh-CN" altLang="en-US"/>
            </a:p>
          </p:txBody>
        </p:sp>
        <p:sp>
          <p:nvSpPr>
            <p:cNvPr id="1060" name="Oval 36"/>
            <p:cNvSpPr>
              <a:spLocks noChangeArrowheads="1"/>
            </p:cNvSpPr>
            <p:nvPr userDrawn="1"/>
          </p:nvSpPr>
          <p:spPr bwMode="gray">
            <a:xfrm>
              <a:off x="1390" y="-542"/>
              <a:ext cx="44" cy="44"/>
            </a:xfrm>
            <a:prstGeom prst="ellipse">
              <a:avLst/>
            </a:prstGeom>
            <a:solidFill>
              <a:schemeClr val="bg1"/>
            </a:solidFill>
            <a:ln w="9525">
              <a:noFill/>
              <a:round/>
              <a:headEnd/>
              <a:tailEnd/>
            </a:ln>
            <a:effectLst/>
          </p:spPr>
          <p:txBody>
            <a:bodyPr wrap="none" anchor="ctr"/>
            <a:lstStyle/>
            <a:p>
              <a:endParaRPr lang="zh-CN" altLang="en-US"/>
            </a:p>
          </p:txBody>
        </p:sp>
        <p:sp>
          <p:nvSpPr>
            <p:cNvPr id="1061" name="Oval 37"/>
            <p:cNvSpPr>
              <a:spLocks noChangeArrowheads="1"/>
            </p:cNvSpPr>
            <p:nvPr userDrawn="1"/>
          </p:nvSpPr>
          <p:spPr bwMode="gray">
            <a:xfrm>
              <a:off x="1680" y="-424"/>
              <a:ext cx="44" cy="44"/>
            </a:xfrm>
            <a:prstGeom prst="ellipse">
              <a:avLst/>
            </a:prstGeom>
            <a:solidFill>
              <a:schemeClr val="bg1"/>
            </a:solidFill>
            <a:ln w="9525">
              <a:noFill/>
              <a:round/>
              <a:headEnd/>
              <a:tailEnd/>
            </a:ln>
            <a:effectLst/>
          </p:spPr>
          <p:txBody>
            <a:bodyPr wrap="none" anchor="ctr"/>
            <a:lstStyle/>
            <a:p>
              <a:endParaRPr lang="zh-CN" altLang="en-US"/>
            </a:p>
          </p:txBody>
        </p:sp>
        <p:sp>
          <p:nvSpPr>
            <p:cNvPr id="1062" name="Oval 38"/>
            <p:cNvSpPr>
              <a:spLocks noChangeArrowheads="1"/>
            </p:cNvSpPr>
            <p:nvPr userDrawn="1"/>
          </p:nvSpPr>
          <p:spPr bwMode="gray">
            <a:xfrm>
              <a:off x="1680" y="-540"/>
              <a:ext cx="44" cy="44"/>
            </a:xfrm>
            <a:prstGeom prst="ellipse">
              <a:avLst/>
            </a:prstGeom>
            <a:solidFill>
              <a:schemeClr val="bg1"/>
            </a:solidFill>
            <a:ln w="9525">
              <a:noFill/>
              <a:round/>
              <a:headEnd/>
              <a:tailEnd/>
            </a:ln>
            <a:effectLst/>
          </p:spPr>
          <p:txBody>
            <a:bodyPr wrap="none" anchor="ctr"/>
            <a:lstStyle/>
            <a:p>
              <a:endParaRPr lang="zh-CN" altLang="en-US"/>
            </a:p>
          </p:txBody>
        </p:sp>
        <p:sp>
          <p:nvSpPr>
            <p:cNvPr id="1063" name="Oval 39"/>
            <p:cNvSpPr>
              <a:spLocks noChangeArrowheads="1"/>
            </p:cNvSpPr>
            <p:nvPr userDrawn="1"/>
          </p:nvSpPr>
          <p:spPr bwMode="gray">
            <a:xfrm>
              <a:off x="1950" y="-284"/>
              <a:ext cx="44" cy="44"/>
            </a:xfrm>
            <a:prstGeom prst="ellipse">
              <a:avLst/>
            </a:prstGeom>
            <a:solidFill>
              <a:schemeClr val="bg1"/>
            </a:solidFill>
            <a:ln w="9525">
              <a:noFill/>
              <a:round/>
              <a:headEnd/>
              <a:tailEnd/>
            </a:ln>
            <a:effectLst/>
          </p:spPr>
          <p:txBody>
            <a:bodyPr wrap="none" anchor="ctr"/>
            <a:lstStyle/>
            <a:p>
              <a:endParaRPr lang="zh-CN" altLang="en-US"/>
            </a:p>
          </p:txBody>
        </p:sp>
        <p:sp>
          <p:nvSpPr>
            <p:cNvPr id="1064" name="Oval 40"/>
            <p:cNvSpPr>
              <a:spLocks noChangeArrowheads="1"/>
            </p:cNvSpPr>
            <p:nvPr userDrawn="1"/>
          </p:nvSpPr>
          <p:spPr bwMode="gray">
            <a:xfrm>
              <a:off x="2086" y="-148"/>
              <a:ext cx="44" cy="44"/>
            </a:xfrm>
            <a:prstGeom prst="ellipse">
              <a:avLst/>
            </a:prstGeom>
            <a:solidFill>
              <a:schemeClr val="bg1"/>
            </a:solidFill>
            <a:ln w="9525">
              <a:noFill/>
              <a:round/>
              <a:headEnd/>
              <a:tailEnd/>
            </a:ln>
            <a:effectLst/>
          </p:spPr>
          <p:txBody>
            <a:bodyPr wrap="none" anchor="ctr"/>
            <a:lstStyle/>
            <a:p>
              <a:endParaRPr lang="zh-CN" altLang="en-US"/>
            </a:p>
          </p:txBody>
        </p:sp>
        <p:sp>
          <p:nvSpPr>
            <p:cNvPr id="1065" name="Oval 41"/>
            <p:cNvSpPr>
              <a:spLocks noChangeArrowheads="1"/>
            </p:cNvSpPr>
            <p:nvPr userDrawn="1"/>
          </p:nvSpPr>
          <p:spPr bwMode="gray">
            <a:xfrm>
              <a:off x="2224" y="-288"/>
              <a:ext cx="44" cy="44"/>
            </a:xfrm>
            <a:prstGeom prst="ellipse">
              <a:avLst/>
            </a:prstGeom>
            <a:solidFill>
              <a:schemeClr val="bg1"/>
            </a:solidFill>
            <a:ln w="9525">
              <a:noFill/>
              <a:round/>
              <a:headEnd/>
              <a:tailEnd/>
            </a:ln>
            <a:effectLst/>
          </p:spPr>
          <p:txBody>
            <a:bodyPr wrap="none" anchor="ctr"/>
            <a:lstStyle/>
            <a:p>
              <a:endParaRPr lang="zh-CN" altLang="en-US"/>
            </a:p>
          </p:txBody>
        </p:sp>
        <p:sp>
          <p:nvSpPr>
            <p:cNvPr id="1066" name="Oval 42"/>
            <p:cNvSpPr>
              <a:spLocks noChangeArrowheads="1"/>
            </p:cNvSpPr>
            <p:nvPr userDrawn="1"/>
          </p:nvSpPr>
          <p:spPr bwMode="gray">
            <a:xfrm>
              <a:off x="2222" y="-548"/>
              <a:ext cx="44" cy="44"/>
            </a:xfrm>
            <a:prstGeom prst="ellipse">
              <a:avLst/>
            </a:prstGeom>
            <a:solidFill>
              <a:schemeClr val="bg1"/>
            </a:solidFill>
            <a:ln w="9525">
              <a:noFill/>
              <a:round/>
              <a:headEnd/>
              <a:tailEnd/>
            </a:ln>
            <a:effectLst/>
          </p:spPr>
          <p:txBody>
            <a:bodyPr wrap="none" anchor="ctr"/>
            <a:lstStyle/>
            <a:p>
              <a:endParaRPr lang="zh-CN" altLang="en-US"/>
            </a:p>
          </p:txBody>
        </p:sp>
        <p:sp>
          <p:nvSpPr>
            <p:cNvPr id="1067" name="Oval 43"/>
            <p:cNvSpPr>
              <a:spLocks noChangeArrowheads="1"/>
            </p:cNvSpPr>
            <p:nvPr userDrawn="1"/>
          </p:nvSpPr>
          <p:spPr bwMode="gray">
            <a:xfrm>
              <a:off x="2512" y="-424"/>
              <a:ext cx="44" cy="44"/>
            </a:xfrm>
            <a:prstGeom prst="ellipse">
              <a:avLst/>
            </a:prstGeom>
            <a:solidFill>
              <a:schemeClr val="bg1"/>
            </a:solidFill>
            <a:ln w="9525">
              <a:noFill/>
              <a:round/>
              <a:headEnd/>
              <a:tailEnd/>
            </a:ln>
            <a:effectLst/>
          </p:spPr>
          <p:txBody>
            <a:bodyPr wrap="none" anchor="ctr"/>
            <a:lstStyle/>
            <a:p>
              <a:endParaRPr lang="zh-CN" altLang="en-US"/>
            </a:p>
          </p:txBody>
        </p:sp>
        <p:sp>
          <p:nvSpPr>
            <p:cNvPr id="1068" name="Oval 44"/>
            <p:cNvSpPr>
              <a:spLocks noChangeArrowheads="1"/>
            </p:cNvSpPr>
            <p:nvPr userDrawn="1"/>
          </p:nvSpPr>
          <p:spPr bwMode="gray">
            <a:xfrm>
              <a:off x="2512" y="-153"/>
              <a:ext cx="44" cy="44"/>
            </a:xfrm>
            <a:prstGeom prst="ellipse">
              <a:avLst/>
            </a:prstGeom>
            <a:solidFill>
              <a:schemeClr val="bg1"/>
            </a:solidFill>
            <a:ln w="9525">
              <a:noFill/>
              <a:round/>
              <a:headEnd/>
              <a:tailEnd/>
            </a:ln>
            <a:effectLst/>
          </p:spPr>
          <p:txBody>
            <a:bodyPr wrap="none" anchor="ctr"/>
            <a:lstStyle/>
            <a:p>
              <a:endParaRPr lang="zh-CN" altLang="en-US"/>
            </a:p>
          </p:txBody>
        </p:sp>
        <p:sp>
          <p:nvSpPr>
            <p:cNvPr id="1069" name="Oval 45"/>
            <p:cNvSpPr>
              <a:spLocks noChangeArrowheads="1"/>
            </p:cNvSpPr>
            <p:nvPr userDrawn="1"/>
          </p:nvSpPr>
          <p:spPr bwMode="gray">
            <a:xfrm>
              <a:off x="2782" y="-289"/>
              <a:ext cx="44" cy="44"/>
            </a:xfrm>
            <a:prstGeom prst="ellipse">
              <a:avLst/>
            </a:prstGeom>
            <a:solidFill>
              <a:schemeClr val="bg1"/>
            </a:solidFill>
            <a:ln w="9525">
              <a:noFill/>
              <a:round/>
              <a:headEnd/>
              <a:tailEnd/>
            </a:ln>
            <a:effectLst/>
          </p:spPr>
          <p:txBody>
            <a:bodyPr wrap="none" anchor="ctr"/>
            <a:lstStyle/>
            <a:p>
              <a:endParaRPr lang="zh-CN" altLang="en-US"/>
            </a:p>
          </p:txBody>
        </p:sp>
        <p:sp>
          <p:nvSpPr>
            <p:cNvPr id="1070" name="Oval 46"/>
            <p:cNvSpPr>
              <a:spLocks noChangeArrowheads="1"/>
            </p:cNvSpPr>
            <p:nvPr userDrawn="1"/>
          </p:nvSpPr>
          <p:spPr bwMode="gray">
            <a:xfrm>
              <a:off x="2918" y="-154"/>
              <a:ext cx="44" cy="44"/>
            </a:xfrm>
            <a:prstGeom prst="ellipse">
              <a:avLst/>
            </a:prstGeom>
            <a:solidFill>
              <a:schemeClr val="bg1"/>
            </a:solidFill>
            <a:ln w="9525">
              <a:noFill/>
              <a:round/>
              <a:headEnd/>
              <a:tailEnd/>
            </a:ln>
            <a:effectLst/>
          </p:spPr>
          <p:txBody>
            <a:bodyPr wrap="none" anchor="ctr"/>
            <a:lstStyle/>
            <a:p>
              <a:endParaRPr lang="zh-CN" altLang="en-US"/>
            </a:p>
          </p:txBody>
        </p:sp>
        <p:grpSp>
          <p:nvGrpSpPr>
            <p:cNvPr id="1071" name="Group 47"/>
            <p:cNvGrpSpPr>
              <a:grpSpLocks/>
            </p:cNvGrpSpPr>
            <p:nvPr userDrawn="1"/>
          </p:nvGrpSpPr>
          <p:grpSpPr bwMode="auto">
            <a:xfrm>
              <a:off x="2246" y="-638"/>
              <a:ext cx="1532" cy="635"/>
              <a:chOff x="-765" y="-1448"/>
              <a:chExt cx="1532" cy="2896"/>
            </a:xfrm>
          </p:grpSpPr>
          <p:sp>
            <p:nvSpPr>
              <p:cNvPr id="1072" name="Line 48"/>
              <p:cNvSpPr>
                <a:spLocks noChangeShapeType="1"/>
              </p:cNvSpPr>
              <p:nvPr userDrawn="1"/>
            </p:nvSpPr>
            <p:spPr bwMode="gray">
              <a:xfrm>
                <a:off x="-765" y="-1445"/>
                <a:ext cx="0" cy="2886"/>
              </a:xfrm>
              <a:prstGeom prst="line">
                <a:avLst/>
              </a:prstGeom>
              <a:noFill/>
              <a:ln w="9525">
                <a:solidFill>
                  <a:schemeClr val="bg1"/>
                </a:solidFill>
                <a:round/>
                <a:headEnd/>
                <a:tailEnd/>
              </a:ln>
              <a:effectLst/>
            </p:spPr>
            <p:txBody>
              <a:bodyPr/>
              <a:lstStyle/>
              <a:p>
                <a:endParaRPr lang="zh-CN" altLang="en-US"/>
              </a:p>
            </p:txBody>
          </p:sp>
          <p:sp>
            <p:nvSpPr>
              <p:cNvPr id="1073" name="Line 49"/>
              <p:cNvSpPr>
                <a:spLocks noChangeShapeType="1"/>
              </p:cNvSpPr>
              <p:nvPr userDrawn="1"/>
            </p:nvSpPr>
            <p:spPr bwMode="gray">
              <a:xfrm>
                <a:off x="-614" y="-1445"/>
                <a:ext cx="0" cy="2886"/>
              </a:xfrm>
              <a:prstGeom prst="line">
                <a:avLst/>
              </a:prstGeom>
              <a:noFill/>
              <a:ln w="9525">
                <a:solidFill>
                  <a:schemeClr val="bg1"/>
                </a:solidFill>
                <a:round/>
                <a:headEnd/>
                <a:tailEnd/>
              </a:ln>
              <a:effectLst/>
            </p:spPr>
            <p:txBody>
              <a:bodyPr/>
              <a:lstStyle/>
              <a:p>
                <a:endParaRPr lang="zh-CN" altLang="en-US"/>
              </a:p>
            </p:txBody>
          </p:sp>
          <p:sp>
            <p:nvSpPr>
              <p:cNvPr id="1074" name="Line 50"/>
              <p:cNvSpPr>
                <a:spLocks noChangeShapeType="1"/>
              </p:cNvSpPr>
              <p:nvPr userDrawn="1"/>
            </p:nvSpPr>
            <p:spPr bwMode="gray">
              <a:xfrm>
                <a:off x="-478" y="-1445"/>
                <a:ext cx="0" cy="2886"/>
              </a:xfrm>
              <a:prstGeom prst="line">
                <a:avLst/>
              </a:prstGeom>
              <a:noFill/>
              <a:ln w="9525">
                <a:solidFill>
                  <a:schemeClr val="bg1"/>
                </a:solidFill>
                <a:round/>
                <a:headEnd/>
                <a:tailEnd/>
              </a:ln>
              <a:effectLst/>
            </p:spPr>
            <p:txBody>
              <a:bodyPr/>
              <a:lstStyle/>
              <a:p>
                <a:endParaRPr lang="zh-CN" altLang="en-US"/>
              </a:p>
            </p:txBody>
          </p:sp>
          <p:sp>
            <p:nvSpPr>
              <p:cNvPr id="1075" name="Line 51"/>
              <p:cNvSpPr>
                <a:spLocks noChangeShapeType="1"/>
              </p:cNvSpPr>
              <p:nvPr userDrawn="1"/>
            </p:nvSpPr>
            <p:spPr bwMode="gray">
              <a:xfrm>
                <a:off x="-342" y="-1441"/>
                <a:ext cx="0" cy="2886"/>
              </a:xfrm>
              <a:prstGeom prst="line">
                <a:avLst/>
              </a:prstGeom>
              <a:noFill/>
              <a:ln w="9525">
                <a:solidFill>
                  <a:schemeClr val="bg1"/>
                </a:solidFill>
                <a:round/>
                <a:headEnd/>
                <a:tailEnd/>
              </a:ln>
              <a:effectLst/>
            </p:spPr>
            <p:txBody>
              <a:bodyPr/>
              <a:lstStyle/>
              <a:p>
                <a:endParaRPr lang="zh-CN" altLang="en-US"/>
              </a:p>
            </p:txBody>
          </p:sp>
          <p:sp>
            <p:nvSpPr>
              <p:cNvPr id="1076" name="Line 52"/>
              <p:cNvSpPr>
                <a:spLocks noChangeShapeType="1"/>
              </p:cNvSpPr>
              <p:nvPr userDrawn="1"/>
            </p:nvSpPr>
            <p:spPr bwMode="gray">
              <a:xfrm>
                <a:off x="-206" y="-1441"/>
                <a:ext cx="0" cy="2886"/>
              </a:xfrm>
              <a:prstGeom prst="line">
                <a:avLst/>
              </a:prstGeom>
              <a:noFill/>
              <a:ln w="9525">
                <a:solidFill>
                  <a:schemeClr val="bg1"/>
                </a:solidFill>
                <a:round/>
                <a:headEnd/>
                <a:tailEnd/>
              </a:ln>
              <a:effectLst/>
            </p:spPr>
            <p:txBody>
              <a:bodyPr/>
              <a:lstStyle/>
              <a:p>
                <a:endParaRPr lang="zh-CN" altLang="en-US"/>
              </a:p>
            </p:txBody>
          </p:sp>
          <p:sp>
            <p:nvSpPr>
              <p:cNvPr id="1077" name="Line 53"/>
              <p:cNvSpPr>
                <a:spLocks noChangeShapeType="1"/>
              </p:cNvSpPr>
              <p:nvPr userDrawn="1"/>
            </p:nvSpPr>
            <p:spPr bwMode="gray">
              <a:xfrm>
                <a:off x="-70" y="-1448"/>
                <a:ext cx="0" cy="2886"/>
              </a:xfrm>
              <a:prstGeom prst="line">
                <a:avLst/>
              </a:prstGeom>
              <a:noFill/>
              <a:ln w="9525">
                <a:solidFill>
                  <a:schemeClr val="bg1"/>
                </a:solidFill>
                <a:round/>
                <a:headEnd/>
                <a:tailEnd/>
              </a:ln>
              <a:effectLst/>
            </p:spPr>
            <p:txBody>
              <a:bodyPr/>
              <a:lstStyle/>
              <a:p>
                <a:endParaRPr lang="zh-CN" altLang="en-US"/>
              </a:p>
            </p:txBody>
          </p:sp>
          <p:sp>
            <p:nvSpPr>
              <p:cNvPr id="1078" name="Line 54"/>
              <p:cNvSpPr>
                <a:spLocks noChangeShapeType="1"/>
              </p:cNvSpPr>
              <p:nvPr userDrawn="1"/>
            </p:nvSpPr>
            <p:spPr bwMode="gray">
              <a:xfrm>
                <a:off x="72" y="-1442"/>
                <a:ext cx="0" cy="2886"/>
              </a:xfrm>
              <a:prstGeom prst="line">
                <a:avLst/>
              </a:prstGeom>
              <a:noFill/>
              <a:ln w="9525">
                <a:solidFill>
                  <a:schemeClr val="bg1"/>
                </a:solidFill>
                <a:round/>
                <a:headEnd/>
                <a:tailEnd/>
              </a:ln>
              <a:effectLst/>
            </p:spPr>
            <p:txBody>
              <a:bodyPr/>
              <a:lstStyle/>
              <a:p>
                <a:endParaRPr lang="zh-CN" altLang="en-US"/>
              </a:p>
            </p:txBody>
          </p:sp>
          <p:sp>
            <p:nvSpPr>
              <p:cNvPr id="1079" name="Line 55"/>
              <p:cNvSpPr>
                <a:spLocks noChangeShapeType="1"/>
              </p:cNvSpPr>
              <p:nvPr userDrawn="1"/>
            </p:nvSpPr>
            <p:spPr bwMode="gray">
              <a:xfrm>
                <a:off x="223" y="-1442"/>
                <a:ext cx="0" cy="2886"/>
              </a:xfrm>
              <a:prstGeom prst="line">
                <a:avLst/>
              </a:prstGeom>
              <a:noFill/>
              <a:ln w="9525">
                <a:solidFill>
                  <a:schemeClr val="bg1"/>
                </a:solidFill>
                <a:round/>
                <a:headEnd/>
                <a:tailEnd/>
              </a:ln>
              <a:effectLst/>
            </p:spPr>
            <p:txBody>
              <a:bodyPr/>
              <a:lstStyle/>
              <a:p>
                <a:endParaRPr lang="zh-CN" altLang="en-US"/>
              </a:p>
            </p:txBody>
          </p:sp>
          <p:sp>
            <p:nvSpPr>
              <p:cNvPr id="1080" name="Line 56"/>
              <p:cNvSpPr>
                <a:spLocks noChangeShapeType="1"/>
              </p:cNvSpPr>
              <p:nvPr userDrawn="1"/>
            </p:nvSpPr>
            <p:spPr bwMode="gray">
              <a:xfrm>
                <a:off x="359" y="-1442"/>
                <a:ext cx="0" cy="2886"/>
              </a:xfrm>
              <a:prstGeom prst="line">
                <a:avLst/>
              </a:prstGeom>
              <a:noFill/>
              <a:ln w="9525">
                <a:solidFill>
                  <a:schemeClr val="bg1"/>
                </a:solidFill>
                <a:round/>
                <a:headEnd/>
                <a:tailEnd/>
              </a:ln>
              <a:effectLst/>
            </p:spPr>
            <p:txBody>
              <a:bodyPr/>
              <a:lstStyle/>
              <a:p>
                <a:endParaRPr lang="zh-CN" altLang="en-US"/>
              </a:p>
            </p:txBody>
          </p:sp>
          <p:sp>
            <p:nvSpPr>
              <p:cNvPr id="1081" name="Line 57"/>
              <p:cNvSpPr>
                <a:spLocks noChangeShapeType="1"/>
              </p:cNvSpPr>
              <p:nvPr userDrawn="1"/>
            </p:nvSpPr>
            <p:spPr bwMode="gray">
              <a:xfrm>
                <a:off x="495" y="-1438"/>
                <a:ext cx="0" cy="2886"/>
              </a:xfrm>
              <a:prstGeom prst="line">
                <a:avLst/>
              </a:prstGeom>
              <a:noFill/>
              <a:ln w="9525">
                <a:solidFill>
                  <a:schemeClr val="bg1"/>
                </a:solidFill>
                <a:round/>
                <a:headEnd/>
                <a:tailEnd/>
              </a:ln>
              <a:effectLst/>
            </p:spPr>
            <p:txBody>
              <a:bodyPr/>
              <a:lstStyle/>
              <a:p>
                <a:endParaRPr lang="zh-CN" altLang="en-US"/>
              </a:p>
            </p:txBody>
          </p:sp>
          <p:sp>
            <p:nvSpPr>
              <p:cNvPr id="1082" name="Line 58"/>
              <p:cNvSpPr>
                <a:spLocks noChangeShapeType="1"/>
              </p:cNvSpPr>
              <p:nvPr userDrawn="1"/>
            </p:nvSpPr>
            <p:spPr bwMode="gray">
              <a:xfrm>
                <a:off x="631" y="-1438"/>
                <a:ext cx="0" cy="2886"/>
              </a:xfrm>
              <a:prstGeom prst="line">
                <a:avLst/>
              </a:prstGeom>
              <a:noFill/>
              <a:ln w="9525">
                <a:solidFill>
                  <a:schemeClr val="bg1"/>
                </a:solidFill>
                <a:round/>
                <a:headEnd/>
                <a:tailEnd/>
              </a:ln>
              <a:effectLst/>
            </p:spPr>
            <p:txBody>
              <a:bodyPr/>
              <a:lstStyle/>
              <a:p>
                <a:endParaRPr lang="zh-CN" altLang="en-US"/>
              </a:p>
            </p:txBody>
          </p:sp>
          <p:sp>
            <p:nvSpPr>
              <p:cNvPr id="1083" name="Line 59"/>
              <p:cNvSpPr>
                <a:spLocks noChangeShapeType="1"/>
              </p:cNvSpPr>
              <p:nvPr userDrawn="1"/>
            </p:nvSpPr>
            <p:spPr bwMode="gray">
              <a:xfrm>
                <a:off x="767" y="-1445"/>
                <a:ext cx="0" cy="2886"/>
              </a:xfrm>
              <a:prstGeom prst="line">
                <a:avLst/>
              </a:prstGeom>
              <a:noFill/>
              <a:ln w="9525">
                <a:solidFill>
                  <a:schemeClr val="bg1"/>
                </a:solidFill>
                <a:round/>
                <a:headEnd/>
                <a:tailEnd/>
              </a:ln>
              <a:effectLst/>
            </p:spPr>
            <p:txBody>
              <a:bodyPr/>
              <a:lstStyle/>
              <a:p>
                <a:endParaRPr lang="zh-CN" altLang="en-US"/>
              </a:p>
            </p:txBody>
          </p:sp>
        </p:grpSp>
        <p:sp>
          <p:nvSpPr>
            <p:cNvPr id="1084" name="Oval 60"/>
            <p:cNvSpPr>
              <a:spLocks noChangeArrowheads="1"/>
            </p:cNvSpPr>
            <p:nvPr userDrawn="1"/>
          </p:nvSpPr>
          <p:spPr bwMode="gray">
            <a:xfrm>
              <a:off x="3061" y="-416"/>
              <a:ext cx="44" cy="44"/>
            </a:xfrm>
            <a:prstGeom prst="ellipse">
              <a:avLst/>
            </a:prstGeom>
            <a:solidFill>
              <a:schemeClr val="bg1"/>
            </a:solidFill>
            <a:ln w="9525">
              <a:noFill/>
              <a:round/>
              <a:headEnd/>
              <a:tailEnd/>
            </a:ln>
            <a:effectLst/>
          </p:spPr>
          <p:txBody>
            <a:bodyPr wrap="none" anchor="ctr"/>
            <a:lstStyle/>
            <a:p>
              <a:endParaRPr lang="zh-CN" altLang="en-US"/>
            </a:p>
          </p:txBody>
        </p:sp>
        <p:sp>
          <p:nvSpPr>
            <p:cNvPr id="1085" name="Oval 61"/>
            <p:cNvSpPr>
              <a:spLocks noChangeArrowheads="1"/>
            </p:cNvSpPr>
            <p:nvPr userDrawn="1"/>
          </p:nvSpPr>
          <p:spPr bwMode="gray">
            <a:xfrm>
              <a:off x="3059" y="-545"/>
              <a:ext cx="44" cy="44"/>
            </a:xfrm>
            <a:prstGeom prst="ellipse">
              <a:avLst/>
            </a:prstGeom>
            <a:solidFill>
              <a:schemeClr val="bg1"/>
            </a:solidFill>
            <a:ln w="9525">
              <a:noFill/>
              <a:round/>
              <a:headEnd/>
              <a:tailEnd/>
            </a:ln>
            <a:effectLst/>
          </p:spPr>
          <p:txBody>
            <a:bodyPr wrap="none" anchor="ctr"/>
            <a:lstStyle/>
            <a:p>
              <a:endParaRPr lang="zh-CN" altLang="en-US"/>
            </a:p>
          </p:txBody>
        </p:sp>
        <p:sp>
          <p:nvSpPr>
            <p:cNvPr id="1086" name="Oval 62"/>
            <p:cNvSpPr>
              <a:spLocks noChangeArrowheads="1"/>
            </p:cNvSpPr>
            <p:nvPr userDrawn="1"/>
          </p:nvSpPr>
          <p:spPr bwMode="gray">
            <a:xfrm>
              <a:off x="3349" y="-418"/>
              <a:ext cx="44" cy="44"/>
            </a:xfrm>
            <a:prstGeom prst="ellipse">
              <a:avLst/>
            </a:prstGeom>
            <a:solidFill>
              <a:schemeClr val="bg1"/>
            </a:solidFill>
            <a:ln w="9525">
              <a:noFill/>
              <a:round/>
              <a:headEnd/>
              <a:tailEnd/>
            </a:ln>
            <a:effectLst/>
          </p:spPr>
          <p:txBody>
            <a:bodyPr wrap="none" anchor="ctr"/>
            <a:lstStyle/>
            <a:p>
              <a:endParaRPr lang="zh-CN" altLang="en-US"/>
            </a:p>
          </p:txBody>
        </p:sp>
        <p:sp>
          <p:nvSpPr>
            <p:cNvPr id="1087" name="Oval 63"/>
            <p:cNvSpPr>
              <a:spLocks noChangeArrowheads="1"/>
            </p:cNvSpPr>
            <p:nvPr userDrawn="1"/>
          </p:nvSpPr>
          <p:spPr bwMode="gray">
            <a:xfrm>
              <a:off x="3349" y="-543"/>
              <a:ext cx="44" cy="44"/>
            </a:xfrm>
            <a:prstGeom prst="ellipse">
              <a:avLst/>
            </a:prstGeom>
            <a:solidFill>
              <a:schemeClr val="bg1"/>
            </a:solidFill>
            <a:ln w="9525">
              <a:noFill/>
              <a:round/>
              <a:headEnd/>
              <a:tailEnd/>
            </a:ln>
            <a:effectLst/>
          </p:spPr>
          <p:txBody>
            <a:bodyPr wrap="none" anchor="ctr"/>
            <a:lstStyle/>
            <a:p>
              <a:endParaRPr lang="zh-CN" altLang="en-US"/>
            </a:p>
          </p:txBody>
        </p:sp>
        <p:sp>
          <p:nvSpPr>
            <p:cNvPr id="1088" name="Oval 64"/>
            <p:cNvSpPr>
              <a:spLocks noChangeArrowheads="1"/>
            </p:cNvSpPr>
            <p:nvPr userDrawn="1"/>
          </p:nvSpPr>
          <p:spPr bwMode="gray">
            <a:xfrm>
              <a:off x="3619" y="-287"/>
              <a:ext cx="44" cy="44"/>
            </a:xfrm>
            <a:prstGeom prst="ellipse">
              <a:avLst/>
            </a:prstGeom>
            <a:solidFill>
              <a:schemeClr val="bg1"/>
            </a:solidFill>
            <a:ln w="9525">
              <a:noFill/>
              <a:round/>
              <a:headEnd/>
              <a:tailEnd/>
            </a:ln>
            <a:effectLst/>
          </p:spPr>
          <p:txBody>
            <a:bodyPr wrap="none" anchor="ctr"/>
            <a:lstStyle/>
            <a:p>
              <a:endParaRPr lang="zh-CN" altLang="en-US"/>
            </a:p>
          </p:txBody>
        </p:sp>
        <p:sp>
          <p:nvSpPr>
            <p:cNvPr id="1089" name="Oval 65"/>
            <p:cNvSpPr>
              <a:spLocks noChangeArrowheads="1"/>
            </p:cNvSpPr>
            <p:nvPr userDrawn="1"/>
          </p:nvSpPr>
          <p:spPr bwMode="gray">
            <a:xfrm>
              <a:off x="3755" y="-151"/>
              <a:ext cx="44" cy="44"/>
            </a:xfrm>
            <a:prstGeom prst="ellipse">
              <a:avLst/>
            </a:prstGeom>
            <a:solidFill>
              <a:schemeClr val="bg1"/>
            </a:solidFill>
            <a:ln w="9525">
              <a:noFill/>
              <a:round/>
              <a:headEnd/>
              <a:tailEnd/>
            </a:ln>
            <a:effectLst/>
          </p:spPr>
          <p:txBody>
            <a:bodyPr wrap="none" anchor="ctr"/>
            <a:lstStyle/>
            <a:p>
              <a:endParaRPr lang="zh-CN" altLang="en-US"/>
            </a:p>
          </p:txBody>
        </p:sp>
        <p:sp>
          <p:nvSpPr>
            <p:cNvPr id="1090" name="Oval 66"/>
            <p:cNvSpPr>
              <a:spLocks noChangeArrowheads="1"/>
            </p:cNvSpPr>
            <p:nvPr userDrawn="1"/>
          </p:nvSpPr>
          <p:spPr bwMode="gray">
            <a:xfrm>
              <a:off x="3913" y="-278"/>
              <a:ext cx="44" cy="44"/>
            </a:xfrm>
            <a:prstGeom prst="ellipse">
              <a:avLst/>
            </a:prstGeom>
            <a:solidFill>
              <a:schemeClr val="bg1"/>
            </a:solidFill>
            <a:ln w="9525">
              <a:noFill/>
              <a:round/>
              <a:headEnd/>
              <a:tailEnd/>
            </a:ln>
            <a:effectLst/>
          </p:spPr>
          <p:txBody>
            <a:bodyPr wrap="none" anchor="ctr"/>
            <a:lstStyle/>
            <a:p>
              <a:endParaRPr lang="zh-CN" altLang="en-US"/>
            </a:p>
          </p:txBody>
        </p:sp>
        <p:sp>
          <p:nvSpPr>
            <p:cNvPr id="1091" name="Oval 67"/>
            <p:cNvSpPr>
              <a:spLocks noChangeArrowheads="1"/>
            </p:cNvSpPr>
            <p:nvPr userDrawn="1"/>
          </p:nvSpPr>
          <p:spPr bwMode="gray">
            <a:xfrm>
              <a:off x="3911" y="-548"/>
              <a:ext cx="44" cy="44"/>
            </a:xfrm>
            <a:prstGeom prst="ellipse">
              <a:avLst/>
            </a:prstGeom>
            <a:solidFill>
              <a:schemeClr val="bg1"/>
            </a:solidFill>
            <a:ln w="9525">
              <a:noFill/>
              <a:round/>
              <a:headEnd/>
              <a:tailEnd/>
            </a:ln>
            <a:effectLst/>
          </p:spPr>
          <p:txBody>
            <a:bodyPr wrap="none" anchor="ctr"/>
            <a:lstStyle/>
            <a:p>
              <a:endParaRPr lang="zh-CN" altLang="en-US"/>
            </a:p>
          </p:txBody>
        </p:sp>
        <p:sp>
          <p:nvSpPr>
            <p:cNvPr id="1092" name="Oval 68"/>
            <p:cNvSpPr>
              <a:spLocks noChangeArrowheads="1"/>
            </p:cNvSpPr>
            <p:nvPr userDrawn="1"/>
          </p:nvSpPr>
          <p:spPr bwMode="gray">
            <a:xfrm>
              <a:off x="4201" y="-457"/>
              <a:ext cx="44" cy="44"/>
            </a:xfrm>
            <a:prstGeom prst="ellipse">
              <a:avLst/>
            </a:prstGeom>
            <a:solidFill>
              <a:schemeClr val="bg1"/>
            </a:solidFill>
            <a:ln w="9525">
              <a:noFill/>
              <a:round/>
              <a:headEnd/>
              <a:tailEnd/>
            </a:ln>
            <a:effectLst/>
          </p:spPr>
          <p:txBody>
            <a:bodyPr wrap="none" anchor="ctr"/>
            <a:lstStyle/>
            <a:p>
              <a:endParaRPr lang="zh-CN" altLang="en-US"/>
            </a:p>
          </p:txBody>
        </p:sp>
        <p:sp>
          <p:nvSpPr>
            <p:cNvPr id="1093" name="Oval 69"/>
            <p:cNvSpPr>
              <a:spLocks noChangeArrowheads="1"/>
            </p:cNvSpPr>
            <p:nvPr userDrawn="1"/>
          </p:nvSpPr>
          <p:spPr bwMode="gray">
            <a:xfrm>
              <a:off x="4201" y="-147"/>
              <a:ext cx="44" cy="44"/>
            </a:xfrm>
            <a:prstGeom prst="ellipse">
              <a:avLst/>
            </a:prstGeom>
            <a:solidFill>
              <a:schemeClr val="bg1"/>
            </a:solidFill>
            <a:ln w="9525">
              <a:noFill/>
              <a:round/>
              <a:headEnd/>
              <a:tailEnd/>
            </a:ln>
            <a:effectLst/>
          </p:spPr>
          <p:txBody>
            <a:bodyPr wrap="none" anchor="ctr"/>
            <a:lstStyle/>
            <a:p>
              <a:endParaRPr lang="zh-CN" altLang="en-US"/>
            </a:p>
          </p:txBody>
        </p:sp>
        <p:sp>
          <p:nvSpPr>
            <p:cNvPr id="1094" name="Oval 70"/>
            <p:cNvSpPr>
              <a:spLocks noChangeArrowheads="1"/>
            </p:cNvSpPr>
            <p:nvPr userDrawn="1"/>
          </p:nvSpPr>
          <p:spPr bwMode="gray">
            <a:xfrm>
              <a:off x="4471" y="-290"/>
              <a:ext cx="44" cy="44"/>
            </a:xfrm>
            <a:prstGeom prst="ellipse">
              <a:avLst/>
            </a:prstGeom>
            <a:solidFill>
              <a:schemeClr val="bg1"/>
            </a:solidFill>
            <a:ln w="9525">
              <a:noFill/>
              <a:round/>
              <a:headEnd/>
              <a:tailEnd/>
            </a:ln>
            <a:effectLst/>
          </p:spPr>
          <p:txBody>
            <a:bodyPr wrap="none" anchor="ctr"/>
            <a:lstStyle/>
            <a:p>
              <a:endParaRPr lang="zh-CN" altLang="en-US"/>
            </a:p>
          </p:txBody>
        </p:sp>
        <p:sp>
          <p:nvSpPr>
            <p:cNvPr id="1095" name="Oval 71"/>
            <p:cNvSpPr>
              <a:spLocks noChangeArrowheads="1"/>
            </p:cNvSpPr>
            <p:nvPr userDrawn="1"/>
          </p:nvSpPr>
          <p:spPr bwMode="gray">
            <a:xfrm>
              <a:off x="4607" y="-154"/>
              <a:ext cx="44" cy="44"/>
            </a:xfrm>
            <a:prstGeom prst="ellipse">
              <a:avLst/>
            </a:prstGeom>
            <a:solidFill>
              <a:schemeClr val="bg1"/>
            </a:solidFill>
            <a:ln w="9525">
              <a:noFill/>
              <a:round/>
              <a:headEnd/>
              <a:tailEnd/>
            </a:ln>
            <a:effectLst/>
          </p:spPr>
          <p:txBody>
            <a:bodyPr wrap="none" anchor="ctr"/>
            <a:lstStyle/>
            <a:p>
              <a:endParaRPr lang="zh-CN" altLang="en-US"/>
            </a:p>
          </p:txBody>
        </p:sp>
        <p:grpSp>
          <p:nvGrpSpPr>
            <p:cNvPr id="1096" name="Group 72"/>
            <p:cNvGrpSpPr>
              <a:grpSpLocks/>
            </p:cNvGrpSpPr>
            <p:nvPr userDrawn="1"/>
          </p:nvGrpSpPr>
          <p:grpSpPr bwMode="auto">
            <a:xfrm>
              <a:off x="3935" y="-638"/>
              <a:ext cx="1532" cy="635"/>
              <a:chOff x="-765" y="-1448"/>
              <a:chExt cx="1532" cy="2896"/>
            </a:xfrm>
          </p:grpSpPr>
          <p:sp>
            <p:nvSpPr>
              <p:cNvPr id="1097" name="Line 73"/>
              <p:cNvSpPr>
                <a:spLocks noChangeShapeType="1"/>
              </p:cNvSpPr>
              <p:nvPr userDrawn="1"/>
            </p:nvSpPr>
            <p:spPr bwMode="gray">
              <a:xfrm>
                <a:off x="-765" y="-1445"/>
                <a:ext cx="0" cy="2886"/>
              </a:xfrm>
              <a:prstGeom prst="line">
                <a:avLst/>
              </a:prstGeom>
              <a:noFill/>
              <a:ln w="9525">
                <a:solidFill>
                  <a:schemeClr val="bg1"/>
                </a:solidFill>
                <a:round/>
                <a:headEnd/>
                <a:tailEnd/>
              </a:ln>
              <a:effectLst/>
            </p:spPr>
            <p:txBody>
              <a:bodyPr/>
              <a:lstStyle/>
              <a:p>
                <a:endParaRPr lang="zh-CN" altLang="en-US"/>
              </a:p>
            </p:txBody>
          </p:sp>
          <p:sp>
            <p:nvSpPr>
              <p:cNvPr id="1098" name="Line 74"/>
              <p:cNvSpPr>
                <a:spLocks noChangeShapeType="1"/>
              </p:cNvSpPr>
              <p:nvPr userDrawn="1"/>
            </p:nvSpPr>
            <p:spPr bwMode="gray">
              <a:xfrm>
                <a:off x="-614" y="-1445"/>
                <a:ext cx="0" cy="2886"/>
              </a:xfrm>
              <a:prstGeom prst="line">
                <a:avLst/>
              </a:prstGeom>
              <a:noFill/>
              <a:ln w="9525">
                <a:solidFill>
                  <a:schemeClr val="bg1"/>
                </a:solidFill>
                <a:round/>
                <a:headEnd/>
                <a:tailEnd/>
              </a:ln>
              <a:effectLst/>
            </p:spPr>
            <p:txBody>
              <a:bodyPr/>
              <a:lstStyle/>
              <a:p>
                <a:endParaRPr lang="zh-CN" altLang="en-US"/>
              </a:p>
            </p:txBody>
          </p:sp>
          <p:sp>
            <p:nvSpPr>
              <p:cNvPr id="1099" name="Line 75"/>
              <p:cNvSpPr>
                <a:spLocks noChangeShapeType="1"/>
              </p:cNvSpPr>
              <p:nvPr userDrawn="1"/>
            </p:nvSpPr>
            <p:spPr bwMode="gray">
              <a:xfrm>
                <a:off x="-478" y="-1445"/>
                <a:ext cx="0" cy="2886"/>
              </a:xfrm>
              <a:prstGeom prst="line">
                <a:avLst/>
              </a:prstGeom>
              <a:noFill/>
              <a:ln w="9525">
                <a:solidFill>
                  <a:schemeClr val="bg1"/>
                </a:solidFill>
                <a:round/>
                <a:headEnd/>
                <a:tailEnd/>
              </a:ln>
              <a:effectLst/>
            </p:spPr>
            <p:txBody>
              <a:bodyPr/>
              <a:lstStyle/>
              <a:p>
                <a:endParaRPr lang="zh-CN" altLang="en-US"/>
              </a:p>
            </p:txBody>
          </p:sp>
          <p:sp>
            <p:nvSpPr>
              <p:cNvPr id="1100" name="Line 76"/>
              <p:cNvSpPr>
                <a:spLocks noChangeShapeType="1"/>
              </p:cNvSpPr>
              <p:nvPr userDrawn="1"/>
            </p:nvSpPr>
            <p:spPr bwMode="gray">
              <a:xfrm>
                <a:off x="-342" y="-1441"/>
                <a:ext cx="0" cy="2886"/>
              </a:xfrm>
              <a:prstGeom prst="line">
                <a:avLst/>
              </a:prstGeom>
              <a:noFill/>
              <a:ln w="9525">
                <a:solidFill>
                  <a:schemeClr val="bg1"/>
                </a:solidFill>
                <a:round/>
                <a:headEnd/>
                <a:tailEnd/>
              </a:ln>
              <a:effectLst/>
            </p:spPr>
            <p:txBody>
              <a:bodyPr/>
              <a:lstStyle/>
              <a:p>
                <a:endParaRPr lang="zh-CN" altLang="en-US"/>
              </a:p>
            </p:txBody>
          </p:sp>
          <p:sp>
            <p:nvSpPr>
              <p:cNvPr id="1101" name="Line 77"/>
              <p:cNvSpPr>
                <a:spLocks noChangeShapeType="1"/>
              </p:cNvSpPr>
              <p:nvPr userDrawn="1"/>
            </p:nvSpPr>
            <p:spPr bwMode="gray">
              <a:xfrm>
                <a:off x="-206" y="-1441"/>
                <a:ext cx="0" cy="2886"/>
              </a:xfrm>
              <a:prstGeom prst="line">
                <a:avLst/>
              </a:prstGeom>
              <a:noFill/>
              <a:ln w="9525">
                <a:solidFill>
                  <a:schemeClr val="bg1"/>
                </a:solidFill>
                <a:round/>
                <a:headEnd/>
                <a:tailEnd/>
              </a:ln>
              <a:effectLst/>
            </p:spPr>
            <p:txBody>
              <a:bodyPr/>
              <a:lstStyle/>
              <a:p>
                <a:endParaRPr lang="zh-CN" altLang="en-US"/>
              </a:p>
            </p:txBody>
          </p:sp>
          <p:sp>
            <p:nvSpPr>
              <p:cNvPr id="1102" name="Line 78"/>
              <p:cNvSpPr>
                <a:spLocks noChangeShapeType="1"/>
              </p:cNvSpPr>
              <p:nvPr userDrawn="1"/>
            </p:nvSpPr>
            <p:spPr bwMode="gray">
              <a:xfrm>
                <a:off x="-70" y="-1448"/>
                <a:ext cx="0" cy="2886"/>
              </a:xfrm>
              <a:prstGeom prst="line">
                <a:avLst/>
              </a:prstGeom>
              <a:noFill/>
              <a:ln w="9525">
                <a:solidFill>
                  <a:schemeClr val="bg1"/>
                </a:solidFill>
                <a:round/>
                <a:headEnd/>
                <a:tailEnd/>
              </a:ln>
              <a:effectLst/>
            </p:spPr>
            <p:txBody>
              <a:bodyPr/>
              <a:lstStyle/>
              <a:p>
                <a:endParaRPr lang="zh-CN" altLang="en-US"/>
              </a:p>
            </p:txBody>
          </p:sp>
          <p:sp>
            <p:nvSpPr>
              <p:cNvPr id="1103" name="Line 79"/>
              <p:cNvSpPr>
                <a:spLocks noChangeShapeType="1"/>
              </p:cNvSpPr>
              <p:nvPr userDrawn="1"/>
            </p:nvSpPr>
            <p:spPr bwMode="gray">
              <a:xfrm>
                <a:off x="72" y="-1442"/>
                <a:ext cx="0" cy="2886"/>
              </a:xfrm>
              <a:prstGeom prst="line">
                <a:avLst/>
              </a:prstGeom>
              <a:noFill/>
              <a:ln w="9525">
                <a:solidFill>
                  <a:schemeClr val="bg1"/>
                </a:solidFill>
                <a:round/>
                <a:headEnd/>
                <a:tailEnd/>
              </a:ln>
              <a:effectLst/>
            </p:spPr>
            <p:txBody>
              <a:bodyPr/>
              <a:lstStyle/>
              <a:p>
                <a:endParaRPr lang="zh-CN" altLang="en-US"/>
              </a:p>
            </p:txBody>
          </p:sp>
          <p:sp>
            <p:nvSpPr>
              <p:cNvPr id="1104" name="Line 80"/>
              <p:cNvSpPr>
                <a:spLocks noChangeShapeType="1"/>
              </p:cNvSpPr>
              <p:nvPr userDrawn="1"/>
            </p:nvSpPr>
            <p:spPr bwMode="gray">
              <a:xfrm>
                <a:off x="223" y="-1442"/>
                <a:ext cx="0" cy="2886"/>
              </a:xfrm>
              <a:prstGeom prst="line">
                <a:avLst/>
              </a:prstGeom>
              <a:noFill/>
              <a:ln w="9525">
                <a:solidFill>
                  <a:schemeClr val="bg1"/>
                </a:solidFill>
                <a:round/>
                <a:headEnd/>
                <a:tailEnd/>
              </a:ln>
              <a:effectLst/>
            </p:spPr>
            <p:txBody>
              <a:bodyPr/>
              <a:lstStyle/>
              <a:p>
                <a:endParaRPr lang="zh-CN" altLang="en-US"/>
              </a:p>
            </p:txBody>
          </p:sp>
          <p:sp>
            <p:nvSpPr>
              <p:cNvPr id="1105" name="Line 81"/>
              <p:cNvSpPr>
                <a:spLocks noChangeShapeType="1"/>
              </p:cNvSpPr>
              <p:nvPr userDrawn="1"/>
            </p:nvSpPr>
            <p:spPr bwMode="gray">
              <a:xfrm>
                <a:off x="359" y="-1442"/>
                <a:ext cx="0" cy="2886"/>
              </a:xfrm>
              <a:prstGeom prst="line">
                <a:avLst/>
              </a:prstGeom>
              <a:noFill/>
              <a:ln w="9525">
                <a:solidFill>
                  <a:schemeClr val="bg1"/>
                </a:solidFill>
                <a:round/>
                <a:headEnd/>
                <a:tailEnd/>
              </a:ln>
              <a:effectLst/>
            </p:spPr>
            <p:txBody>
              <a:bodyPr/>
              <a:lstStyle/>
              <a:p>
                <a:endParaRPr lang="zh-CN" altLang="en-US"/>
              </a:p>
            </p:txBody>
          </p:sp>
          <p:sp>
            <p:nvSpPr>
              <p:cNvPr id="1106" name="Line 82"/>
              <p:cNvSpPr>
                <a:spLocks noChangeShapeType="1"/>
              </p:cNvSpPr>
              <p:nvPr userDrawn="1"/>
            </p:nvSpPr>
            <p:spPr bwMode="gray">
              <a:xfrm>
                <a:off x="495" y="-1438"/>
                <a:ext cx="0" cy="2886"/>
              </a:xfrm>
              <a:prstGeom prst="line">
                <a:avLst/>
              </a:prstGeom>
              <a:noFill/>
              <a:ln w="9525">
                <a:solidFill>
                  <a:schemeClr val="bg1"/>
                </a:solidFill>
                <a:round/>
                <a:headEnd/>
                <a:tailEnd/>
              </a:ln>
              <a:effectLst/>
            </p:spPr>
            <p:txBody>
              <a:bodyPr/>
              <a:lstStyle/>
              <a:p>
                <a:endParaRPr lang="zh-CN" altLang="en-US"/>
              </a:p>
            </p:txBody>
          </p:sp>
          <p:sp>
            <p:nvSpPr>
              <p:cNvPr id="1107" name="Line 83"/>
              <p:cNvSpPr>
                <a:spLocks noChangeShapeType="1"/>
              </p:cNvSpPr>
              <p:nvPr userDrawn="1"/>
            </p:nvSpPr>
            <p:spPr bwMode="gray">
              <a:xfrm>
                <a:off x="631" y="-1438"/>
                <a:ext cx="0" cy="2886"/>
              </a:xfrm>
              <a:prstGeom prst="line">
                <a:avLst/>
              </a:prstGeom>
              <a:noFill/>
              <a:ln w="9525">
                <a:solidFill>
                  <a:schemeClr val="bg1"/>
                </a:solidFill>
                <a:round/>
                <a:headEnd/>
                <a:tailEnd/>
              </a:ln>
              <a:effectLst/>
            </p:spPr>
            <p:txBody>
              <a:bodyPr/>
              <a:lstStyle/>
              <a:p>
                <a:endParaRPr lang="zh-CN" altLang="en-US"/>
              </a:p>
            </p:txBody>
          </p:sp>
          <p:sp>
            <p:nvSpPr>
              <p:cNvPr id="1108" name="Line 84"/>
              <p:cNvSpPr>
                <a:spLocks noChangeShapeType="1"/>
              </p:cNvSpPr>
              <p:nvPr userDrawn="1"/>
            </p:nvSpPr>
            <p:spPr bwMode="gray">
              <a:xfrm>
                <a:off x="767" y="-1445"/>
                <a:ext cx="0" cy="2886"/>
              </a:xfrm>
              <a:prstGeom prst="line">
                <a:avLst/>
              </a:prstGeom>
              <a:noFill/>
              <a:ln w="9525">
                <a:solidFill>
                  <a:schemeClr val="bg1"/>
                </a:solidFill>
                <a:round/>
                <a:headEnd/>
                <a:tailEnd/>
              </a:ln>
              <a:effectLst/>
            </p:spPr>
            <p:txBody>
              <a:bodyPr/>
              <a:lstStyle/>
              <a:p>
                <a:endParaRPr lang="zh-CN" altLang="en-US"/>
              </a:p>
            </p:txBody>
          </p:sp>
        </p:grpSp>
        <p:sp>
          <p:nvSpPr>
            <p:cNvPr id="1109" name="Oval 85"/>
            <p:cNvSpPr>
              <a:spLocks noChangeArrowheads="1"/>
            </p:cNvSpPr>
            <p:nvPr userDrawn="1"/>
          </p:nvSpPr>
          <p:spPr bwMode="gray">
            <a:xfrm>
              <a:off x="4750" y="-365"/>
              <a:ext cx="44" cy="44"/>
            </a:xfrm>
            <a:prstGeom prst="ellipse">
              <a:avLst/>
            </a:prstGeom>
            <a:solidFill>
              <a:schemeClr val="bg1"/>
            </a:solidFill>
            <a:ln w="9525">
              <a:noFill/>
              <a:round/>
              <a:headEnd/>
              <a:tailEnd/>
            </a:ln>
            <a:effectLst/>
          </p:spPr>
          <p:txBody>
            <a:bodyPr wrap="none" anchor="ctr"/>
            <a:lstStyle/>
            <a:p>
              <a:endParaRPr lang="zh-CN" altLang="en-US"/>
            </a:p>
          </p:txBody>
        </p:sp>
        <p:sp>
          <p:nvSpPr>
            <p:cNvPr id="1110" name="Oval 86"/>
            <p:cNvSpPr>
              <a:spLocks noChangeArrowheads="1"/>
            </p:cNvSpPr>
            <p:nvPr userDrawn="1"/>
          </p:nvSpPr>
          <p:spPr bwMode="gray">
            <a:xfrm>
              <a:off x="4748" y="-545"/>
              <a:ext cx="44" cy="44"/>
            </a:xfrm>
            <a:prstGeom prst="ellipse">
              <a:avLst/>
            </a:prstGeom>
            <a:solidFill>
              <a:schemeClr val="bg1"/>
            </a:solidFill>
            <a:ln w="9525">
              <a:noFill/>
              <a:round/>
              <a:headEnd/>
              <a:tailEnd/>
            </a:ln>
            <a:effectLst/>
          </p:spPr>
          <p:txBody>
            <a:bodyPr wrap="none" anchor="ctr"/>
            <a:lstStyle/>
            <a:p>
              <a:endParaRPr lang="zh-CN" altLang="en-US"/>
            </a:p>
          </p:txBody>
        </p:sp>
        <p:sp>
          <p:nvSpPr>
            <p:cNvPr id="1111" name="Oval 87"/>
            <p:cNvSpPr>
              <a:spLocks noChangeArrowheads="1"/>
            </p:cNvSpPr>
            <p:nvPr userDrawn="1"/>
          </p:nvSpPr>
          <p:spPr bwMode="gray">
            <a:xfrm>
              <a:off x="5038" y="-427"/>
              <a:ext cx="44" cy="44"/>
            </a:xfrm>
            <a:prstGeom prst="ellipse">
              <a:avLst/>
            </a:prstGeom>
            <a:solidFill>
              <a:schemeClr val="bg1"/>
            </a:solidFill>
            <a:ln w="9525">
              <a:noFill/>
              <a:round/>
              <a:headEnd/>
              <a:tailEnd/>
            </a:ln>
            <a:effectLst/>
          </p:spPr>
          <p:txBody>
            <a:bodyPr wrap="none" anchor="ctr"/>
            <a:lstStyle/>
            <a:p>
              <a:endParaRPr lang="zh-CN" altLang="en-US"/>
            </a:p>
          </p:txBody>
        </p:sp>
        <p:sp>
          <p:nvSpPr>
            <p:cNvPr id="1112" name="Oval 88"/>
            <p:cNvSpPr>
              <a:spLocks noChangeArrowheads="1"/>
            </p:cNvSpPr>
            <p:nvPr userDrawn="1"/>
          </p:nvSpPr>
          <p:spPr bwMode="gray">
            <a:xfrm>
              <a:off x="5038" y="-543"/>
              <a:ext cx="44" cy="44"/>
            </a:xfrm>
            <a:prstGeom prst="ellipse">
              <a:avLst/>
            </a:prstGeom>
            <a:solidFill>
              <a:schemeClr val="bg1"/>
            </a:solidFill>
            <a:ln w="9525">
              <a:noFill/>
              <a:round/>
              <a:headEnd/>
              <a:tailEnd/>
            </a:ln>
            <a:effectLst/>
          </p:spPr>
          <p:txBody>
            <a:bodyPr wrap="none" anchor="ctr"/>
            <a:lstStyle/>
            <a:p>
              <a:endParaRPr lang="zh-CN" altLang="en-US"/>
            </a:p>
          </p:txBody>
        </p:sp>
        <p:sp>
          <p:nvSpPr>
            <p:cNvPr id="1113" name="Oval 89"/>
            <p:cNvSpPr>
              <a:spLocks noChangeArrowheads="1"/>
            </p:cNvSpPr>
            <p:nvPr userDrawn="1"/>
          </p:nvSpPr>
          <p:spPr bwMode="gray">
            <a:xfrm>
              <a:off x="5308" y="-287"/>
              <a:ext cx="44" cy="44"/>
            </a:xfrm>
            <a:prstGeom prst="ellipse">
              <a:avLst/>
            </a:prstGeom>
            <a:solidFill>
              <a:schemeClr val="bg1"/>
            </a:solidFill>
            <a:ln w="9525">
              <a:noFill/>
              <a:round/>
              <a:headEnd/>
              <a:tailEnd/>
            </a:ln>
            <a:effectLst/>
          </p:spPr>
          <p:txBody>
            <a:bodyPr wrap="none" anchor="ctr"/>
            <a:lstStyle/>
            <a:p>
              <a:endParaRPr lang="zh-CN" altLang="en-US"/>
            </a:p>
          </p:txBody>
        </p:sp>
        <p:sp>
          <p:nvSpPr>
            <p:cNvPr id="1114" name="Oval 90"/>
            <p:cNvSpPr>
              <a:spLocks noChangeArrowheads="1"/>
            </p:cNvSpPr>
            <p:nvPr userDrawn="1"/>
          </p:nvSpPr>
          <p:spPr bwMode="gray">
            <a:xfrm>
              <a:off x="5444" y="-151"/>
              <a:ext cx="44" cy="44"/>
            </a:xfrm>
            <a:prstGeom prst="ellipse">
              <a:avLst/>
            </a:prstGeom>
            <a:solidFill>
              <a:schemeClr val="bg1"/>
            </a:solidFill>
            <a:ln w="9525">
              <a:noFill/>
              <a:round/>
              <a:headEnd/>
              <a:tailEnd/>
            </a:ln>
            <a:effectLst/>
          </p:spPr>
          <p:txBody>
            <a:bodyPr wrap="none" anchor="ctr"/>
            <a:lstStyle/>
            <a:p>
              <a:endParaRPr lang="zh-CN" altLang="en-US"/>
            </a:p>
          </p:txBody>
        </p:sp>
        <p:sp>
          <p:nvSpPr>
            <p:cNvPr id="1115" name="Oval 91"/>
            <p:cNvSpPr>
              <a:spLocks noChangeArrowheads="1"/>
            </p:cNvSpPr>
            <p:nvPr userDrawn="1"/>
          </p:nvSpPr>
          <p:spPr bwMode="gray">
            <a:xfrm>
              <a:off x="5580" y="-286"/>
              <a:ext cx="44" cy="44"/>
            </a:xfrm>
            <a:prstGeom prst="ellipse">
              <a:avLst/>
            </a:prstGeom>
            <a:solidFill>
              <a:schemeClr val="bg1"/>
            </a:solidFill>
            <a:ln w="9525">
              <a:noFill/>
              <a:round/>
              <a:headEnd/>
              <a:tailEnd/>
            </a:ln>
            <a:effectLst/>
          </p:spPr>
          <p:txBody>
            <a:bodyPr wrap="none" anchor="ctr"/>
            <a:lstStyle/>
            <a:p>
              <a:endParaRPr lang="zh-CN" altLang="en-US"/>
            </a:p>
          </p:txBody>
        </p:sp>
        <p:sp>
          <p:nvSpPr>
            <p:cNvPr id="1116" name="Oval 92"/>
            <p:cNvSpPr>
              <a:spLocks noChangeArrowheads="1"/>
            </p:cNvSpPr>
            <p:nvPr userDrawn="1"/>
          </p:nvSpPr>
          <p:spPr bwMode="gray">
            <a:xfrm>
              <a:off x="5578" y="-547"/>
              <a:ext cx="44" cy="44"/>
            </a:xfrm>
            <a:prstGeom prst="ellipse">
              <a:avLst/>
            </a:prstGeom>
            <a:solidFill>
              <a:schemeClr val="bg1"/>
            </a:solidFill>
            <a:ln w="9525">
              <a:noFill/>
              <a:round/>
              <a:headEnd/>
              <a:tailEnd/>
            </a:ln>
            <a:effectLst/>
          </p:spPr>
          <p:txBody>
            <a:bodyPr wrap="none" anchor="ctr"/>
            <a:lstStyle/>
            <a:p>
              <a:endParaRPr lang="zh-CN" altLang="en-US"/>
            </a:p>
          </p:txBody>
        </p:sp>
        <p:sp>
          <p:nvSpPr>
            <p:cNvPr id="1117" name="Oval 93"/>
            <p:cNvSpPr>
              <a:spLocks noChangeArrowheads="1"/>
            </p:cNvSpPr>
            <p:nvPr userDrawn="1"/>
          </p:nvSpPr>
          <p:spPr bwMode="gray">
            <a:xfrm>
              <a:off x="5868" y="-420"/>
              <a:ext cx="44" cy="44"/>
            </a:xfrm>
            <a:prstGeom prst="ellipse">
              <a:avLst/>
            </a:prstGeom>
            <a:solidFill>
              <a:schemeClr val="bg1"/>
            </a:solidFill>
            <a:ln w="9525">
              <a:noFill/>
              <a:round/>
              <a:headEnd/>
              <a:tailEnd/>
            </a:ln>
            <a:effectLst/>
          </p:spPr>
          <p:txBody>
            <a:bodyPr wrap="none" anchor="ctr"/>
            <a:lstStyle/>
            <a:p>
              <a:endParaRPr lang="zh-CN" altLang="en-US"/>
            </a:p>
          </p:txBody>
        </p:sp>
        <p:sp>
          <p:nvSpPr>
            <p:cNvPr id="1118" name="Oval 94"/>
            <p:cNvSpPr>
              <a:spLocks noChangeArrowheads="1"/>
            </p:cNvSpPr>
            <p:nvPr userDrawn="1"/>
          </p:nvSpPr>
          <p:spPr bwMode="gray">
            <a:xfrm>
              <a:off x="5868" y="-155"/>
              <a:ext cx="44" cy="44"/>
            </a:xfrm>
            <a:prstGeom prst="ellipse">
              <a:avLst/>
            </a:prstGeom>
            <a:solidFill>
              <a:schemeClr val="bg1"/>
            </a:solidFill>
            <a:ln w="9525">
              <a:noFill/>
              <a:round/>
              <a:headEnd/>
              <a:tailEnd/>
            </a:ln>
            <a:effectLst/>
          </p:spPr>
          <p:txBody>
            <a:bodyPr wrap="none" anchor="ctr"/>
            <a:lstStyle/>
            <a:p>
              <a:endParaRPr lang="zh-CN" altLang="en-US"/>
            </a:p>
          </p:txBody>
        </p:sp>
        <p:sp>
          <p:nvSpPr>
            <p:cNvPr id="1119" name="Oval 95"/>
            <p:cNvSpPr>
              <a:spLocks noChangeArrowheads="1"/>
            </p:cNvSpPr>
            <p:nvPr userDrawn="1"/>
          </p:nvSpPr>
          <p:spPr bwMode="gray">
            <a:xfrm>
              <a:off x="6138" y="-280"/>
              <a:ext cx="44" cy="44"/>
            </a:xfrm>
            <a:prstGeom prst="ellipse">
              <a:avLst/>
            </a:prstGeom>
            <a:solidFill>
              <a:schemeClr val="bg1"/>
            </a:solidFill>
            <a:ln w="9525">
              <a:noFill/>
              <a:round/>
              <a:headEnd/>
              <a:tailEnd/>
            </a:ln>
            <a:effectLst/>
          </p:spPr>
          <p:txBody>
            <a:bodyPr wrap="none" anchor="ctr"/>
            <a:lstStyle/>
            <a:p>
              <a:endParaRPr lang="zh-CN" altLang="en-US"/>
            </a:p>
          </p:txBody>
        </p:sp>
        <p:sp>
          <p:nvSpPr>
            <p:cNvPr id="1120" name="Line 96"/>
            <p:cNvSpPr>
              <a:spLocks noChangeShapeType="1"/>
            </p:cNvSpPr>
            <p:nvPr userDrawn="1"/>
          </p:nvSpPr>
          <p:spPr bwMode="gray">
            <a:xfrm>
              <a:off x="5602" y="-636"/>
              <a:ext cx="0" cy="632"/>
            </a:xfrm>
            <a:prstGeom prst="line">
              <a:avLst/>
            </a:prstGeom>
            <a:noFill/>
            <a:ln w="9525">
              <a:solidFill>
                <a:schemeClr val="bg1"/>
              </a:solidFill>
              <a:round/>
              <a:headEnd/>
              <a:tailEnd/>
            </a:ln>
            <a:effectLst/>
          </p:spPr>
          <p:txBody>
            <a:bodyPr/>
            <a:lstStyle/>
            <a:p>
              <a:endParaRPr lang="zh-CN" altLang="en-US"/>
            </a:p>
          </p:txBody>
        </p:sp>
        <p:sp>
          <p:nvSpPr>
            <p:cNvPr id="1121" name="Line 97"/>
            <p:cNvSpPr>
              <a:spLocks noChangeShapeType="1"/>
            </p:cNvSpPr>
            <p:nvPr userDrawn="1"/>
          </p:nvSpPr>
          <p:spPr bwMode="gray">
            <a:xfrm>
              <a:off x="5753" y="-636"/>
              <a:ext cx="0" cy="632"/>
            </a:xfrm>
            <a:prstGeom prst="line">
              <a:avLst/>
            </a:prstGeom>
            <a:noFill/>
            <a:ln w="9525">
              <a:solidFill>
                <a:schemeClr val="bg1"/>
              </a:solidFill>
              <a:round/>
              <a:headEnd/>
              <a:tailEnd/>
            </a:ln>
            <a:effectLst/>
          </p:spPr>
          <p:txBody>
            <a:bodyPr/>
            <a:lstStyle/>
            <a:p>
              <a:endParaRPr lang="zh-CN" altLang="en-US"/>
            </a:p>
          </p:txBody>
        </p:sp>
        <p:sp>
          <p:nvSpPr>
            <p:cNvPr id="1122" name="Line 98"/>
            <p:cNvSpPr>
              <a:spLocks noChangeShapeType="1"/>
            </p:cNvSpPr>
            <p:nvPr userDrawn="1"/>
          </p:nvSpPr>
          <p:spPr bwMode="gray">
            <a:xfrm>
              <a:off x="5889" y="-636"/>
              <a:ext cx="0" cy="632"/>
            </a:xfrm>
            <a:prstGeom prst="line">
              <a:avLst/>
            </a:prstGeom>
            <a:noFill/>
            <a:ln w="9525">
              <a:solidFill>
                <a:schemeClr val="bg1"/>
              </a:solidFill>
              <a:round/>
              <a:headEnd/>
              <a:tailEnd/>
            </a:ln>
            <a:effectLst/>
          </p:spPr>
          <p:txBody>
            <a:bodyPr/>
            <a:lstStyle/>
            <a:p>
              <a:endParaRPr lang="zh-CN" altLang="en-US"/>
            </a:p>
          </p:txBody>
        </p:sp>
        <p:sp>
          <p:nvSpPr>
            <p:cNvPr id="1123" name="Line 99"/>
            <p:cNvSpPr>
              <a:spLocks noChangeShapeType="1"/>
            </p:cNvSpPr>
            <p:nvPr userDrawn="1"/>
          </p:nvSpPr>
          <p:spPr bwMode="gray">
            <a:xfrm>
              <a:off x="6025" y="-635"/>
              <a:ext cx="0" cy="632"/>
            </a:xfrm>
            <a:prstGeom prst="line">
              <a:avLst/>
            </a:prstGeom>
            <a:noFill/>
            <a:ln w="9525">
              <a:solidFill>
                <a:schemeClr val="bg1"/>
              </a:solidFill>
              <a:round/>
              <a:headEnd/>
              <a:tailEnd/>
            </a:ln>
            <a:effectLst/>
          </p:spPr>
          <p:txBody>
            <a:bodyPr/>
            <a:lstStyle/>
            <a:p>
              <a:endParaRPr lang="zh-CN" altLang="en-US"/>
            </a:p>
          </p:txBody>
        </p:sp>
        <p:sp>
          <p:nvSpPr>
            <p:cNvPr id="1124" name="Line 100"/>
            <p:cNvSpPr>
              <a:spLocks noChangeShapeType="1"/>
            </p:cNvSpPr>
            <p:nvPr userDrawn="1"/>
          </p:nvSpPr>
          <p:spPr bwMode="gray">
            <a:xfrm>
              <a:off x="6161" y="-635"/>
              <a:ext cx="0" cy="632"/>
            </a:xfrm>
            <a:prstGeom prst="line">
              <a:avLst/>
            </a:prstGeom>
            <a:noFill/>
            <a:ln w="9525">
              <a:solidFill>
                <a:schemeClr val="bg1"/>
              </a:solidFill>
              <a:round/>
              <a:headEnd/>
              <a:tailEnd/>
            </a:ln>
            <a:effectLst/>
          </p:spPr>
          <p:txBody>
            <a:bodyPr/>
            <a:lstStyle/>
            <a:p>
              <a:endParaRPr lang="zh-CN" altLang="en-US"/>
            </a:p>
          </p:txBody>
        </p:sp>
        <p:sp>
          <p:nvSpPr>
            <p:cNvPr id="1125" name="Line 101"/>
            <p:cNvSpPr>
              <a:spLocks noChangeShapeType="1"/>
            </p:cNvSpPr>
            <p:nvPr userDrawn="1"/>
          </p:nvSpPr>
          <p:spPr bwMode="gray">
            <a:xfrm>
              <a:off x="476" y="-525"/>
              <a:ext cx="5760" cy="0"/>
            </a:xfrm>
            <a:prstGeom prst="line">
              <a:avLst/>
            </a:prstGeom>
            <a:noFill/>
            <a:ln w="9525">
              <a:solidFill>
                <a:schemeClr val="bg1"/>
              </a:solidFill>
              <a:round/>
              <a:headEnd/>
              <a:tailEnd/>
            </a:ln>
            <a:effectLst/>
          </p:spPr>
          <p:txBody>
            <a:bodyPr/>
            <a:lstStyle/>
            <a:p>
              <a:endParaRPr lang="zh-CN" altLang="en-US"/>
            </a:p>
          </p:txBody>
        </p:sp>
        <p:sp>
          <p:nvSpPr>
            <p:cNvPr id="1126" name="Line 102"/>
            <p:cNvSpPr>
              <a:spLocks noChangeShapeType="1"/>
            </p:cNvSpPr>
            <p:nvPr userDrawn="1"/>
          </p:nvSpPr>
          <p:spPr bwMode="gray">
            <a:xfrm>
              <a:off x="477" y="-389"/>
              <a:ext cx="5760" cy="0"/>
            </a:xfrm>
            <a:prstGeom prst="line">
              <a:avLst/>
            </a:prstGeom>
            <a:noFill/>
            <a:ln w="9525">
              <a:solidFill>
                <a:schemeClr val="bg1"/>
              </a:solidFill>
              <a:round/>
              <a:headEnd/>
              <a:tailEnd/>
            </a:ln>
            <a:effectLst/>
          </p:spPr>
          <p:txBody>
            <a:bodyPr/>
            <a:lstStyle/>
            <a:p>
              <a:endParaRPr lang="zh-CN" altLang="en-US"/>
            </a:p>
          </p:txBody>
        </p:sp>
        <p:sp>
          <p:nvSpPr>
            <p:cNvPr id="1127" name="Line 103"/>
            <p:cNvSpPr>
              <a:spLocks noChangeShapeType="1"/>
            </p:cNvSpPr>
            <p:nvPr userDrawn="1"/>
          </p:nvSpPr>
          <p:spPr bwMode="gray">
            <a:xfrm>
              <a:off x="478" y="-253"/>
              <a:ext cx="5760" cy="0"/>
            </a:xfrm>
            <a:prstGeom prst="line">
              <a:avLst/>
            </a:prstGeom>
            <a:noFill/>
            <a:ln w="9525">
              <a:solidFill>
                <a:schemeClr val="bg1"/>
              </a:solidFill>
              <a:round/>
              <a:headEnd/>
              <a:tailEnd/>
            </a:ln>
            <a:effectLst/>
          </p:spPr>
          <p:txBody>
            <a:bodyPr/>
            <a:lstStyle/>
            <a:p>
              <a:endParaRPr lang="zh-CN" altLang="en-US"/>
            </a:p>
          </p:txBody>
        </p:sp>
        <p:sp>
          <p:nvSpPr>
            <p:cNvPr id="1128" name="Line 104"/>
            <p:cNvSpPr>
              <a:spLocks noChangeShapeType="1"/>
            </p:cNvSpPr>
            <p:nvPr userDrawn="1"/>
          </p:nvSpPr>
          <p:spPr bwMode="gray">
            <a:xfrm>
              <a:off x="480" y="-126"/>
              <a:ext cx="5760" cy="0"/>
            </a:xfrm>
            <a:prstGeom prst="line">
              <a:avLst/>
            </a:prstGeom>
            <a:noFill/>
            <a:ln w="9525">
              <a:solidFill>
                <a:schemeClr val="bg1"/>
              </a:solidFill>
              <a:round/>
              <a:headEnd/>
              <a:tailEnd/>
            </a:ln>
            <a:effectLst/>
          </p:spPr>
          <p:txBody>
            <a:bodyPr/>
            <a:lstStyle/>
            <a:p>
              <a:endParaRPr lang="zh-CN" altLang="en-US"/>
            </a:p>
          </p:txBody>
        </p:sp>
      </p:grpSp>
      <p:sp>
        <p:nvSpPr>
          <p:cNvPr id="1129" name="Rectangle 105"/>
          <p:cNvSpPr>
            <a:spLocks noChangeArrowheads="1"/>
          </p:cNvSpPr>
          <p:nvPr/>
        </p:nvSpPr>
        <p:spPr bwMode="gray">
          <a:xfrm>
            <a:off x="0" y="600075"/>
            <a:ext cx="9144000" cy="226219"/>
          </a:xfrm>
          <a:prstGeom prst="rect">
            <a:avLst/>
          </a:prstGeom>
          <a:gradFill rotWithShape="1">
            <a:gsLst>
              <a:gs pos="0">
                <a:schemeClr val="tx1">
                  <a:gamma/>
                  <a:shade val="46275"/>
                  <a:invGamma/>
                </a:schemeClr>
              </a:gs>
              <a:gs pos="100000">
                <a:schemeClr val="tx1"/>
              </a:gs>
            </a:gsLst>
            <a:lin ang="0" scaled="1"/>
          </a:gradFill>
          <a:ln w="9525">
            <a:noFill/>
            <a:miter lim="800000"/>
            <a:headEnd/>
            <a:tailEnd/>
          </a:ln>
          <a:effectLst/>
        </p:spPr>
        <p:txBody>
          <a:bodyPr wrap="none" anchor="ctr"/>
          <a:lstStyle/>
          <a:p>
            <a:endParaRPr lang="zh-CN" altLang="en-US"/>
          </a:p>
        </p:txBody>
      </p:sp>
      <p:sp>
        <p:nvSpPr>
          <p:cNvPr id="1130" name="Oval 106" descr="06_original_w"/>
          <p:cNvSpPr>
            <a:spLocks noChangeArrowheads="1"/>
          </p:cNvSpPr>
          <p:nvPr/>
        </p:nvSpPr>
        <p:spPr bwMode="gray">
          <a:xfrm>
            <a:off x="7956551" y="303609"/>
            <a:ext cx="936625" cy="756047"/>
          </a:xfrm>
          <a:prstGeom prst="ellipse">
            <a:avLst/>
          </a:prstGeom>
          <a:blipFill dpi="0" rotWithShape="1">
            <a:blip r:embed="rId14" cstate="print"/>
            <a:srcRect/>
            <a:stretch>
              <a:fillRect/>
            </a:stretch>
          </a:blipFill>
          <a:ln w="57150">
            <a:solidFill>
              <a:schemeClr val="tx1"/>
            </a:solidFill>
            <a:round/>
            <a:headEnd/>
            <a:tailEnd/>
          </a:ln>
          <a:effectLst/>
        </p:spPr>
        <p:txBody>
          <a:bodyPr wrap="none" anchor="ctr"/>
          <a:lstStyle/>
          <a:p>
            <a:endParaRPr lang="zh-CN" altLang="en-US"/>
          </a:p>
        </p:txBody>
      </p:sp>
      <p:sp>
        <p:nvSpPr>
          <p:cNvPr id="1027" name="Rectangle 3"/>
          <p:cNvSpPr>
            <a:spLocks noGrp="1" noChangeArrowheads="1"/>
          </p:cNvSpPr>
          <p:nvPr>
            <p:ph type="body" idx="1"/>
          </p:nvPr>
        </p:nvSpPr>
        <p:spPr bwMode="auto">
          <a:xfrm>
            <a:off x="457200" y="921544"/>
            <a:ext cx="8229600" cy="382190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1028" name="Rectangle 4"/>
          <p:cNvSpPr>
            <a:spLocks noGrp="1" noChangeArrowheads="1"/>
          </p:cNvSpPr>
          <p:nvPr>
            <p:ph type="dt" sz="half" idx="2"/>
          </p:nvPr>
        </p:nvSpPr>
        <p:spPr bwMode="auto">
          <a:xfrm>
            <a:off x="457200" y="4800601"/>
            <a:ext cx="2133600" cy="24050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b="0">
                <a:ea typeface="宋体" pitchFamily="2" charset="-122"/>
              </a:defRPr>
            </a:lvl1pPr>
          </a:lstStyle>
          <a:p>
            <a:endParaRPr lang="en-US" altLang="zh-CN"/>
          </a:p>
        </p:txBody>
      </p:sp>
      <p:sp>
        <p:nvSpPr>
          <p:cNvPr id="1029" name="Rectangle 5"/>
          <p:cNvSpPr>
            <a:spLocks noGrp="1" noChangeArrowheads="1"/>
          </p:cNvSpPr>
          <p:nvPr>
            <p:ph type="ftr" sz="quarter" idx="3"/>
          </p:nvPr>
        </p:nvSpPr>
        <p:spPr bwMode="auto">
          <a:xfrm>
            <a:off x="3124200" y="4800601"/>
            <a:ext cx="2895600" cy="24050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b="0">
                <a:ea typeface="宋体" pitchFamily="2" charset="-122"/>
              </a:defRPr>
            </a:lvl1pPr>
          </a:lstStyle>
          <a:p>
            <a:endParaRPr lang="en-US" altLang="zh-CN"/>
          </a:p>
        </p:txBody>
      </p:sp>
      <p:sp>
        <p:nvSpPr>
          <p:cNvPr id="1030" name="Rectangle 6"/>
          <p:cNvSpPr>
            <a:spLocks noGrp="1" noChangeArrowheads="1"/>
          </p:cNvSpPr>
          <p:nvPr>
            <p:ph type="sldNum" sz="quarter" idx="4"/>
          </p:nvPr>
        </p:nvSpPr>
        <p:spPr bwMode="auto">
          <a:xfrm>
            <a:off x="6553200" y="4800601"/>
            <a:ext cx="2133600" cy="24050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b="0">
                <a:ea typeface="宋体" pitchFamily="2" charset="-122"/>
              </a:defRPr>
            </a:lvl1pPr>
          </a:lstStyle>
          <a:p>
            <a:fld id="{D7F0D516-21FF-43E4-B9B1-0B685A37ED8E}" type="slidenum">
              <a:rPr lang="zh-CN" altLang="en-US"/>
              <a:pPr/>
              <a:t>‹#›</a:t>
            </a:fld>
            <a:endParaRPr lang="en-US" altLang="zh-CN"/>
          </a:p>
        </p:txBody>
      </p:sp>
      <p:sp>
        <p:nvSpPr>
          <p:cNvPr id="1026" name="Rectangle 2"/>
          <p:cNvSpPr>
            <a:spLocks noGrp="1" noChangeArrowheads="1"/>
          </p:cNvSpPr>
          <p:nvPr>
            <p:ph type="title"/>
          </p:nvPr>
        </p:nvSpPr>
        <p:spPr bwMode="black">
          <a:xfrm>
            <a:off x="457200" y="171451"/>
            <a:ext cx="7391400" cy="42267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r" rtl="0" fontAlgn="base">
        <a:spcBef>
          <a:spcPct val="0"/>
        </a:spcBef>
        <a:spcAft>
          <a:spcPct val="0"/>
        </a:spcAft>
        <a:defRPr sz="2800" b="1" i="1">
          <a:solidFill>
            <a:schemeClr val="tx1"/>
          </a:solidFill>
          <a:latin typeface="+mj-lt"/>
          <a:ea typeface="+mj-ea"/>
          <a:cs typeface="+mj-cs"/>
        </a:defRPr>
      </a:lvl1pPr>
      <a:lvl2pPr algn="r" rtl="0" fontAlgn="base">
        <a:spcBef>
          <a:spcPct val="0"/>
        </a:spcBef>
        <a:spcAft>
          <a:spcPct val="0"/>
        </a:spcAft>
        <a:defRPr sz="2800" b="1" i="1">
          <a:solidFill>
            <a:schemeClr val="tx1"/>
          </a:solidFill>
          <a:latin typeface="Verdana" pitchFamily="34" charset="0"/>
        </a:defRPr>
      </a:lvl2pPr>
      <a:lvl3pPr algn="r" rtl="0" fontAlgn="base">
        <a:spcBef>
          <a:spcPct val="0"/>
        </a:spcBef>
        <a:spcAft>
          <a:spcPct val="0"/>
        </a:spcAft>
        <a:defRPr sz="2800" b="1" i="1">
          <a:solidFill>
            <a:schemeClr val="tx1"/>
          </a:solidFill>
          <a:latin typeface="Verdana" pitchFamily="34" charset="0"/>
        </a:defRPr>
      </a:lvl3pPr>
      <a:lvl4pPr algn="r" rtl="0" fontAlgn="base">
        <a:spcBef>
          <a:spcPct val="0"/>
        </a:spcBef>
        <a:spcAft>
          <a:spcPct val="0"/>
        </a:spcAft>
        <a:defRPr sz="2800" b="1" i="1">
          <a:solidFill>
            <a:schemeClr val="tx1"/>
          </a:solidFill>
          <a:latin typeface="Verdana" pitchFamily="34" charset="0"/>
        </a:defRPr>
      </a:lvl4pPr>
      <a:lvl5pPr algn="r" rtl="0" fontAlgn="base">
        <a:spcBef>
          <a:spcPct val="0"/>
        </a:spcBef>
        <a:spcAft>
          <a:spcPct val="0"/>
        </a:spcAft>
        <a:defRPr sz="2800" b="1" i="1">
          <a:solidFill>
            <a:schemeClr val="tx1"/>
          </a:solidFill>
          <a:latin typeface="Verdana" pitchFamily="34" charset="0"/>
        </a:defRPr>
      </a:lvl5pPr>
      <a:lvl6pPr marL="457200" algn="r" rtl="0" fontAlgn="base">
        <a:spcBef>
          <a:spcPct val="0"/>
        </a:spcBef>
        <a:spcAft>
          <a:spcPct val="0"/>
        </a:spcAft>
        <a:defRPr sz="2800" b="1" i="1">
          <a:solidFill>
            <a:schemeClr val="tx1"/>
          </a:solidFill>
          <a:latin typeface="Verdana" pitchFamily="34" charset="0"/>
        </a:defRPr>
      </a:lvl6pPr>
      <a:lvl7pPr marL="914400" algn="r" rtl="0" fontAlgn="base">
        <a:spcBef>
          <a:spcPct val="0"/>
        </a:spcBef>
        <a:spcAft>
          <a:spcPct val="0"/>
        </a:spcAft>
        <a:defRPr sz="2800" b="1" i="1">
          <a:solidFill>
            <a:schemeClr val="tx1"/>
          </a:solidFill>
          <a:latin typeface="Verdana" pitchFamily="34" charset="0"/>
        </a:defRPr>
      </a:lvl7pPr>
      <a:lvl8pPr marL="1371600" algn="r" rtl="0" fontAlgn="base">
        <a:spcBef>
          <a:spcPct val="0"/>
        </a:spcBef>
        <a:spcAft>
          <a:spcPct val="0"/>
        </a:spcAft>
        <a:defRPr sz="2800" b="1" i="1">
          <a:solidFill>
            <a:schemeClr val="tx1"/>
          </a:solidFill>
          <a:latin typeface="Verdana" pitchFamily="34" charset="0"/>
        </a:defRPr>
      </a:lvl8pPr>
      <a:lvl9pPr marL="1828800" algn="r" rtl="0" fontAlgn="base">
        <a:spcBef>
          <a:spcPct val="0"/>
        </a:spcBef>
        <a:spcAft>
          <a:spcPct val="0"/>
        </a:spcAft>
        <a:defRPr sz="2800" b="1" i="1">
          <a:solidFill>
            <a:schemeClr val="tx1"/>
          </a:solidFill>
          <a:latin typeface="Verdana" pitchFamily="34" charset="0"/>
        </a:defRPr>
      </a:lvl9pPr>
    </p:titleStyle>
    <p:bodyStyle>
      <a:lvl1pPr marL="342900" indent="-342900" algn="l" rtl="0" fontAlgn="base">
        <a:spcBef>
          <a:spcPct val="20000"/>
        </a:spcBef>
        <a:spcAft>
          <a:spcPct val="0"/>
        </a:spcAft>
        <a:buClr>
          <a:schemeClr val="hlink"/>
        </a:buClr>
        <a:buFont typeface="Wingdings" pitchFamily="2" charset="2"/>
        <a:buChar char="v"/>
        <a:defRPr sz="3200">
          <a:solidFill>
            <a:schemeClr val="tx1"/>
          </a:solidFill>
          <a:latin typeface="+mn-lt"/>
          <a:ea typeface="+mn-ea"/>
          <a:cs typeface="+mn-cs"/>
        </a:defRPr>
      </a:lvl1pPr>
      <a:lvl2pPr marL="742950" indent="-285750" algn="l" rtl="0" fontAlgn="base">
        <a:spcBef>
          <a:spcPct val="20000"/>
        </a:spcBef>
        <a:spcAft>
          <a:spcPct val="0"/>
        </a:spcAft>
        <a:buClr>
          <a:schemeClr val="accent1"/>
        </a:buClr>
        <a:buFont typeface="Wingdings" pitchFamily="2" charset="2"/>
        <a:buChar char="§"/>
        <a:defRPr sz="2800">
          <a:solidFill>
            <a:schemeClr val="tx1"/>
          </a:solidFill>
          <a:latin typeface="+mn-lt"/>
        </a:defRPr>
      </a:lvl2pPr>
      <a:lvl3pPr marL="1143000" indent="-228600" algn="l" rtl="0" fontAlgn="base">
        <a:spcBef>
          <a:spcPct val="20000"/>
        </a:spcBef>
        <a:spcAft>
          <a:spcPct val="0"/>
        </a:spcAft>
        <a:buClr>
          <a:schemeClr val="tx1"/>
        </a:buClr>
        <a:buChar char="•"/>
        <a:defRPr sz="2400">
          <a:solidFill>
            <a:schemeClr val="tx1"/>
          </a:solidFill>
          <a:latin typeface="+mn-lt"/>
        </a:defRPr>
      </a:lvl3pPr>
      <a:lvl4pPr marL="1600200" indent="-228600" algn="l" rtl="0" fontAlgn="base">
        <a:spcBef>
          <a:spcPct val="20000"/>
        </a:spcBef>
        <a:spcAft>
          <a:spcPct val="0"/>
        </a:spcAft>
        <a:buChar char="–"/>
        <a:defRPr sz="2000">
          <a:solidFill>
            <a:schemeClr val="tx1"/>
          </a:solidFill>
          <a:latin typeface="+mn-lt"/>
        </a:defRPr>
      </a:lvl4pPr>
      <a:lvl5pPr marL="2057400" indent="-228600" algn="l" rtl="0" fontAlgn="base">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1.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1.jpeg"/></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2.xm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3.xm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4.xm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5.xml"/><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29.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a:xfrm>
            <a:off x="3352800" y="2457450"/>
            <a:ext cx="5219728" cy="1185870"/>
          </a:xfrm>
        </p:spPr>
        <p:txBody>
          <a:bodyPr/>
          <a:lstStyle/>
          <a:p>
            <a:pPr>
              <a:lnSpc>
                <a:spcPct val="150000"/>
              </a:lnSpc>
            </a:pPr>
            <a:r>
              <a:rPr lang="zh-CN" altLang="en-US" sz="3600" b="1" i="0" dirty="0" smtClean="0">
                <a:solidFill>
                  <a:schemeClr val="tx2"/>
                </a:solidFill>
                <a:latin typeface="微软雅黑" pitchFamily="34" charset="-122"/>
                <a:ea typeface="微软雅黑" pitchFamily="34" charset="-122"/>
              </a:rPr>
              <a:t>微服务架构</a:t>
            </a:r>
            <a:r>
              <a:rPr lang="en-US" altLang="zh-CN" sz="3600" b="1" i="0" dirty="0" smtClean="0">
                <a:latin typeface="微软雅黑" pitchFamily="34" charset="-122"/>
                <a:ea typeface="微软雅黑" pitchFamily="34" charset="-122"/>
              </a:rPr>
              <a:t> </a:t>
            </a:r>
            <a:br>
              <a:rPr lang="en-US" altLang="zh-CN" sz="3600" b="1" i="0" dirty="0" smtClean="0">
                <a:latin typeface="微软雅黑" pitchFamily="34" charset="-122"/>
                <a:ea typeface="微软雅黑" pitchFamily="34" charset="-122"/>
              </a:rPr>
            </a:br>
            <a:r>
              <a:rPr lang="zh-CN" altLang="en-US" sz="3600" b="1" dirty="0" smtClean="0">
                <a:latin typeface="微软雅黑" pitchFamily="34" charset="-122"/>
                <a:ea typeface="微软雅黑" pitchFamily="34" charset="-122"/>
              </a:rPr>
              <a:t>起源、简介及设计</a:t>
            </a:r>
            <a:endParaRPr lang="en-US" altLang="zh-CN" sz="7200" b="1" dirty="0">
              <a:latin typeface="微软雅黑" pitchFamily="34" charset="-122"/>
              <a:ea typeface="微软雅黑" pitchFamily="34" charset="-122"/>
            </a:endParaRPr>
          </a:p>
        </p:txBody>
      </p:sp>
      <p:sp>
        <p:nvSpPr>
          <p:cNvPr id="2051" name="Rectangle 3"/>
          <p:cNvSpPr>
            <a:spLocks noGrp="1" noChangeArrowheads="1"/>
          </p:cNvSpPr>
          <p:nvPr>
            <p:ph type="subTitle" idx="1"/>
          </p:nvPr>
        </p:nvSpPr>
        <p:spPr/>
        <p:txBody>
          <a:bodyPr/>
          <a:lstStyle/>
          <a:p>
            <a:pPr>
              <a:lnSpc>
                <a:spcPct val="90000"/>
              </a:lnSpc>
            </a:pPr>
            <a:r>
              <a:rPr lang="zh-CN" altLang="en-US" sz="1600" dirty="0" smtClean="0">
                <a:latin typeface="微软雅黑" pitchFamily="34" charset="-122"/>
                <a:ea typeface="微软雅黑" pitchFamily="34" charset="-122"/>
              </a:rPr>
              <a:t>独立架构师    唐伟佳</a:t>
            </a:r>
            <a:endParaRPr lang="en-US" altLang="zh-CN" sz="1600" dirty="0">
              <a:latin typeface="微软雅黑" pitchFamily="34" charset="-122"/>
              <a:ea typeface="微软雅黑" pitchFamily="34" charset="-122"/>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p:txBody>
          <a:bodyPr/>
          <a:lstStyle/>
          <a:p>
            <a:r>
              <a:rPr lang="zh-CN" altLang="en-US" dirty="0" smtClean="0">
                <a:ea typeface="宋体" pitchFamily="2" charset="-122"/>
              </a:rPr>
              <a:t>微服务架构起源</a:t>
            </a:r>
            <a:r>
              <a:rPr lang="en-US" altLang="zh-CN" dirty="0" smtClean="0">
                <a:ea typeface="宋体" pitchFamily="2" charset="-122"/>
              </a:rPr>
              <a:t>-</a:t>
            </a:r>
            <a:r>
              <a:rPr lang="zh-CN" altLang="en-US" dirty="0" smtClean="0">
                <a:ea typeface="宋体" pitchFamily="2" charset="-122"/>
              </a:rPr>
              <a:t>技术基础</a:t>
            </a:r>
            <a:endParaRPr lang="en-US" altLang="zh-CN" dirty="0">
              <a:ea typeface="宋体" pitchFamily="2" charset="-122"/>
            </a:endParaRPr>
          </a:p>
        </p:txBody>
      </p:sp>
      <p:sp>
        <p:nvSpPr>
          <p:cNvPr id="6" name="Rectangle 3"/>
          <p:cNvSpPr txBox="1">
            <a:spLocks noChangeArrowheads="1"/>
          </p:cNvSpPr>
          <p:nvPr/>
        </p:nvSpPr>
        <p:spPr bwMode="auto">
          <a:xfrm>
            <a:off x="6215074" y="1500180"/>
            <a:ext cx="2786082" cy="279915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r>
              <a:rPr lang="zh-CN" altLang="en-US" sz="1400" b="0" dirty="0" smtClean="0">
                <a:latin typeface="微软雅黑" pitchFamily="34" charset="-122"/>
                <a:ea typeface="微软雅黑" pitchFamily="34" charset="-122"/>
              </a:rPr>
              <a:t>    微服务是在</a:t>
            </a:r>
            <a:r>
              <a:rPr lang="zh-CN" altLang="en-US" sz="1400" b="0" dirty="0" smtClean="0">
                <a:solidFill>
                  <a:srgbClr val="FF0000"/>
                </a:solidFill>
                <a:latin typeface="微软雅黑" pitchFamily="34" charset="-122"/>
                <a:ea typeface="微软雅黑" pitchFamily="34" charset="-122"/>
              </a:rPr>
              <a:t>应用技术栈</a:t>
            </a:r>
            <a:r>
              <a:rPr lang="zh-CN" altLang="en-US" sz="1400" b="0" dirty="0" smtClean="0">
                <a:latin typeface="微软雅黑" pitchFamily="34" charset="-122"/>
                <a:ea typeface="微软雅黑" pitchFamily="34" charset="-122"/>
              </a:rPr>
              <a:t>范畴，跟其他的应用技术一样都是具有系统分析、建模的能力，并不是一个纯粹的框架或技术，而是一个</a:t>
            </a:r>
            <a:r>
              <a:rPr lang="zh-CN" altLang="en-US" sz="1400" b="0" dirty="0" smtClean="0">
                <a:solidFill>
                  <a:srgbClr val="FF0000"/>
                </a:solidFill>
                <a:latin typeface="微软雅黑" pitchFamily="34" charset="-122"/>
                <a:ea typeface="微软雅黑" pitchFamily="34" charset="-122"/>
              </a:rPr>
              <a:t>综合性的架构模式</a:t>
            </a:r>
            <a:r>
              <a:rPr lang="zh-CN" altLang="en-US" sz="1400" b="0" dirty="0" smtClean="0">
                <a:latin typeface="微软雅黑" pitchFamily="34" charset="-122"/>
                <a:ea typeface="微软雅黑" pitchFamily="34" charset="-122"/>
              </a:rPr>
              <a:t>。</a:t>
            </a:r>
            <a:endParaRPr lang="en-US" altLang="zh-CN" sz="1400" b="0" dirty="0" smtClean="0">
              <a:latin typeface="微软雅黑" pitchFamily="34" charset="-122"/>
              <a:ea typeface="微软雅黑" pitchFamily="34" charset="-122"/>
            </a:endParaRPr>
          </a:p>
          <a:p>
            <a:r>
              <a:rPr lang="zh-CN" altLang="en-US" sz="1400" b="0" dirty="0" smtClean="0">
                <a:latin typeface="微软雅黑" pitchFamily="34" charset="-122"/>
                <a:ea typeface="微软雅黑" pitchFamily="34" charset="-122"/>
              </a:rPr>
              <a:t>    微服务是</a:t>
            </a:r>
            <a:r>
              <a:rPr lang="zh-CN" altLang="en-US" sz="1400" b="0" dirty="0" smtClean="0">
                <a:solidFill>
                  <a:srgbClr val="FF0000"/>
                </a:solidFill>
                <a:latin typeface="微软雅黑" pitchFamily="34" charset="-122"/>
                <a:ea typeface="微软雅黑" pitchFamily="34" charset="-122"/>
              </a:rPr>
              <a:t>进化</a:t>
            </a:r>
            <a:r>
              <a:rPr lang="zh-CN" altLang="en-US" sz="1400" b="0" dirty="0" smtClean="0">
                <a:latin typeface="微软雅黑" pitchFamily="34" charset="-122"/>
                <a:ea typeface="微软雅黑" pitchFamily="34" charset="-122"/>
              </a:rPr>
              <a:t>出来的。</a:t>
            </a:r>
            <a:r>
              <a:rPr lang="en-US" sz="1400" b="0" dirty="0" smtClean="0">
                <a:latin typeface="微软雅黑" pitchFamily="34" charset="-122"/>
                <a:ea typeface="微软雅黑" pitchFamily="34" charset="-122"/>
              </a:rPr>
              <a:t>“</a:t>
            </a:r>
            <a:r>
              <a:rPr lang="zh-CN" altLang="en-US" sz="1400" b="0" dirty="0" smtClean="0">
                <a:latin typeface="微软雅黑" pitchFamily="34" charset="-122"/>
                <a:ea typeface="微软雅黑" pitchFamily="34" charset="-122"/>
              </a:rPr>
              <a:t>解释一个概念需要用另外几个概念来解释，但是解释另外几个概念还需要其他概念来解释</a:t>
            </a:r>
            <a:r>
              <a:rPr lang="en-US" sz="1400" b="0" dirty="0" smtClean="0">
                <a:latin typeface="微软雅黑" pitchFamily="34" charset="-122"/>
                <a:ea typeface="微软雅黑" pitchFamily="34" charset="-122"/>
              </a:rPr>
              <a:t>”</a:t>
            </a:r>
            <a:r>
              <a:rPr lang="zh-CN" altLang="en-US" sz="1400" b="0" dirty="0" smtClean="0">
                <a:latin typeface="微软雅黑" pitchFamily="34" charset="-122"/>
                <a:ea typeface="微软雅黑" pitchFamily="34" charset="-122"/>
              </a:rPr>
              <a:t>，所以要</a:t>
            </a:r>
            <a:r>
              <a:rPr lang="zh-CN" altLang="en-US" sz="1400" b="0" dirty="0" smtClean="0">
                <a:solidFill>
                  <a:srgbClr val="FF0000"/>
                </a:solidFill>
                <a:latin typeface="微软雅黑" pitchFamily="34" charset="-122"/>
                <a:ea typeface="微软雅黑" pitchFamily="34" charset="-122"/>
              </a:rPr>
              <a:t>聚焦领域</a:t>
            </a:r>
            <a:r>
              <a:rPr lang="zh-CN" altLang="en-US" sz="1400" b="0" dirty="0" smtClean="0">
                <a:latin typeface="微软雅黑" pitchFamily="34" charset="-122"/>
                <a:ea typeface="微软雅黑" pitchFamily="34" charset="-122"/>
              </a:rPr>
              <a:t>，每个领域都是深不见底，都有他的知识体系，都有他的技术栈。</a:t>
            </a:r>
          </a:p>
          <a:p>
            <a:endParaRPr lang="zh-CN" altLang="en-US" sz="2800" b="0" dirty="0"/>
          </a:p>
        </p:txBody>
      </p:sp>
      <p:pic>
        <p:nvPicPr>
          <p:cNvPr id="5" name="图片 4" descr="技术分享"/>
          <p:cNvPicPr/>
          <p:nvPr/>
        </p:nvPicPr>
        <p:blipFill>
          <a:blip r:embed="rId3"/>
          <a:srcRect/>
          <a:stretch>
            <a:fillRect/>
          </a:stretch>
        </p:blipFill>
        <p:spPr bwMode="auto">
          <a:xfrm>
            <a:off x="142844" y="1357304"/>
            <a:ext cx="5786478" cy="321471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p:txBody>
          <a:bodyPr/>
          <a:lstStyle/>
          <a:p>
            <a:r>
              <a:rPr lang="zh-CN" altLang="en-US" dirty="0" smtClean="0">
                <a:ea typeface="宋体" pitchFamily="2" charset="-122"/>
              </a:rPr>
              <a:t>微服务架构起源</a:t>
            </a:r>
            <a:r>
              <a:rPr lang="en-US" altLang="zh-CN" dirty="0" smtClean="0">
                <a:ea typeface="宋体" pitchFamily="2" charset="-122"/>
              </a:rPr>
              <a:t>-</a:t>
            </a:r>
            <a:r>
              <a:rPr lang="zh-CN" altLang="en-US" dirty="0" smtClean="0">
                <a:ea typeface="宋体" pitchFamily="2" charset="-122"/>
              </a:rPr>
              <a:t>技术基础</a:t>
            </a:r>
            <a:endParaRPr lang="en-US" altLang="zh-CN" dirty="0">
              <a:ea typeface="宋体" pitchFamily="2" charset="-122"/>
            </a:endParaRPr>
          </a:p>
        </p:txBody>
      </p:sp>
      <p:sp>
        <p:nvSpPr>
          <p:cNvPr id="6" name="Rectangle 3"/>
          <p:cNvSpPr txBox="1">
            <a:spLocks noChangeArrowheads="1"/>
          </p:cNvSpPr>
          <p:nvPr/>
        </p:nvSpPr>
        <p:spPr bwMode="auto">
          <a:xfrm>
            <a:off x="214282" y="1571618"/>
            <a:ext cx="2928958" cy="301347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r>
              <a:rPr lang="zh-CN" altLang="en-US" sz="1400" b="0" dirty="0" smtClean="0">
                <a:latin typeface="微软雅黑" pitchFamily="34" charset="-122"/>
                <a:ea typeface="微软雅黑" pitchFamily="34" charset="-122"/>
              </a:rPr>
              <a:t>    技术具体讲就是分析、设计、建模，落地实施方法。包括几个重量级的技术体系：</a:t>
            </a:r>
            <a:endParaRPr lang="en-US" altLang="zh-CN" sz="1400" b="0" dirty="0" smtClean="0">
              <a:latin typeface="微软雅黑" pitchFamily="34" charset="-122"/>
              <a:ea typeface="微软雅黑" pitchFamily="34" charset="-122"/>
            </a:endParaRPr>
          </a:p>
          <a:p>
            <a:pPr>
              <a:buFont typeface="Wingdings" pitchFamily="2" charset="2"/>
              <a:buChar char="Ø"/>
            </a:pPr>
            <a:r>
              <a:rPr lang="en-US" sz="1400" b="0" dirty="0" smtClean="0">
                <a:latin typeface="微软雅黑" pitchFamily="34" charset="-122"/>
                <a:ea typeface="微软雅黑" pitchFamily="34" charset="-122"/>
              </a:rPr>
              <a:t>TOGAF </a:t>
            </a:r>
            <a:r>
              <a:rPr lang="zh-CN" altLang="en-US" sz="1400" b="0" dirty="0" smtClean="0">
                <a:latin typeface="微软雅黑" pitchFamily="34" charset="-122"/>
                <a:ea typeface="微软雅黑" pitchFamily="34" charset="-122"/>
              </a:rPr>
              <a:t>企业信息架构框架</a:t>
            </a:r>
            <a:endParaRPr lang="en-US" altLang="zh-CN" sz="1400" b="0" dirty="0" smtClean="0">
              <a:latin typeface="微软雅黑" pitchFamily="34" charset="-122"/>
              <a:ea typeface="微软雅黑" pitchFamily="34" charset="-122"/>
            </a:endParaRPr>
          </a:p>
          <a:p>
            <a:pPr>
              <a:buFont typeface="Wingdings" pitchFamily="2" charset="2"/>
              <a:buChar char="Ø"/>
            </a:pPr>
            <a:r>
              <a:rPr lang="en-US" sz="1400" b="0" dirty="0" smtClean="0">
                <a:latin typeface="微软雅黑" pitchFamily="34" charset="-122"/>
                <a:ea typeface="微软雅黑" pitchFamily="34" charset="-122"/>
              </a:rPr>
              <a:t>DDD </a:t>
            </a:r>
            <a:r>
              <a:rPr lang="zh-CN" altLang="en-US" sz="1400" b="0" dirty="0" smtClean="0">
                <a:latin typeface="微软雅黑" pitchFamily="34" charset="-122"/>
                <a:ea typeface="微软雅黑" pitchFamily="34" charset="-122"/>
              </a:rPr>
              <a:t>领域驱动设计</a:t>
            </a:r>
            <a:endParaRPr lang="en-US" altLang="zh-CN" sz="1400" b="0" dirty="0" smtClean="0">
              <a:latin typeface="微软雅黑" pitchFamily="34" charset="-122"/>
              <a:ea typeface="微软雅黑" pitchFamily="34" charset="-122"/>
            </a:endParaRPr>
          </a:p>
          <a:p>
            <a:pPr>
              <a:buFont typeface="Wingdings" pitchFamily="2" charset="2"/>
              <a:buChar char="Ø"/>
            </a:pPr>
            <a:r>
              <a:rPr lang="en-US" sz="1400" b="0" dirty="0" smtClean="0">
                <a:latin typeface="微软雅黑" pitchFamily="34" charset="-122"/>
                <a:ea typeface="微软雅黑" pitchFamily="34" charset="-122"/>
              </a:rPr>
              <a:t>SOA </a:t>
            </a:r>
            <a:r>
              <a:rPr lang="zh-CN" altLang="en-US" sz="1400" b="0" dirty="0" smtClean="0">
                <a:latin typeface="微软雅黑" pitchFamily="34" charset="-122"/>
                <a:ea typeface="微软雅黑" pitchFamily="34" charset="-122"/>
              </a:rPr>
              <a:t>面向服务架构</a:t>
            </a:r>
            <a:endParaRPr lang="en-US" altLang="zh-CN" sz="1400" b="0" dirty="0" smtClean="0">
              <a:latin typeface="微软雅黑" pitchFamily="34" charset="-122"/>
              <a:ea typeface="微软雅黑" pitchFamily="34" charset="-122"/>
            </a:endParaRPr>
          </a:p>
          <a:p>
            <a:pPr>
              <a:buFont typeface="Wingdings" pitchFamily="2" charset="2"/>
              <a:buChar char="Ø"/>
            </a:pPr>
            <a:r>
              <a:rPr lang="en-US" sz="1400" b="0" dirty="0" smtClean="0">
                <a:latin typeface="微软雅黑" pitchFamily="34" charset="-122"/>
                <a:ea typeface="微软雅黑" pitchFamily="34" charset="-122"/>
              </a:rPr>
              <a:t>GRASP </a:t>
            </a:r>
            <a:r>
              <a:rPr lang="zh-CN" altLang="en-US" sz="1400" b="0" dirty="0" smtClean="0">
                <a:latin typeface="微软雅黑" pitchFamily="34" charset="-122"/>
                <a:ea typeface="微软雅黑" pitchFamily="34" charset="-122"/>
              </a:rPr>
              <a:t>通用软件职责设计模式</a:t>
            </a:r>
            <a:endParaRPr lang="en-US" altLang="zh-CN" sz="1400" b="0" dirty="0" smtClean="0">
              <a:latin typeface="微软雅黑" pitchFamily="34" charset="-122"/>
              <a:ea typeface="微软雅黑" pitchFamily="34" charset="-122"/>
            </a:endParaRPr>
          </a:p>
          <a:p>
            <a:pPr>
              <a:buFont typeface="Wingdings" pitchFamily="2" charset="2"/>
              <a:buChar char="Ø"/>
            </a:pPr>
            <a:r>
              <a:rPr lang="zh-CN" altLang="en-US" sz="1400" b="0" dirty="0" smtClean="0">
                <a:latin typeface="微软雅黑" pitchFamily="34" charset="-122"/>
                <a:ea typeface="微软雅黑" pitchFamily="34" charset="-122"/>
              </a:rPr>
              <a:t>彩色建模</a:t>
            </a:r>
            <a:r>
              <a:rPr lang="en-US" sz="1400" b="0" dirty="0" smtClean="0">
                <a:latin typeface="微软雅黑" pitchFamily="34" charset="-122"/>
                <a:ea typeface="微软雅黑" pitchFamily="34" charset="-122"/>
              </a:rPr>
              <a:t>—</a:t>
            </a:r>
            <a:r>
              <a:rPr lang="zh-CN" altLang="en-US" sz="1400" b="0" dirty="0" smtClean="0">
                <a:latin typeface="微软雅黑" pitchFamily="34" charset="-122"/>
                <a:ea typeface="微软雅黑" pitchFamily="34" charset="-122"/>
              </a:rPr>
              <a:t>四色原型模式</a:t>
            </a:r>
            <a:endParaRPr lang="en-US" altLang="zh-CN" sz="1400" b="0" dirty="0" smtClean="0">
              <a:latin typeface="微软雅黑" pitchFamily="34" charset="-122"/>
              <a:ea typeface="微软雅黑" pitchFamily="34" charset="-122"/>
            </a:endParaRPr>
          </a:p>
          <a:p>
            <a:endParaRPr lang="en-US" altLang="zh-CN" sz="1400" b="0" dirty="0" smtClean="0">
              <a:latin typeface="微软雅黑" pitchFamily="34" charset="-122"/>
              <a:ea typeface="微软雅黑" pitchFamily="34" charset="-122"/>
            </a:endParaRPr>
          </a:p>
          <a:p>
            <a:r>
              <a:rPr lang="en-US" sz="1400" b="0" dirty="0" smtClean="0">
                <a:latin typeface="微软雅黑" pitchFamily="34" charset="-122"/>
                <a:ea typeface="微软雅黑" pitchFamily="34" charset="-122"/>
              </a:rPr>
              <a:t>   GRASP</a:t>
            </a:r>
            <a:r>
              <a:rPr lang="zh-CN" altLang="en-US" sz="1400" b="0" dirty="0" smtClean="0">
                <a:latin typeface="微软雅黑" pitchFamily="34" charset="-122"/>
                <a:ea typeface="微软雅黑" pitchFamily="34" charset="-122"/>
              </a:rPr>
              <a:t>主要是辅助</a:t>
            </a:r>
            <a:r>
              <a:rPr lang="zh-CN" altLang="en-US" sz="1400" b="0" dirty="0" smtClean="0">
                <a:solidFill>
                  <a:srgbClr val="FF0000"/>
                </a:solidFill>
                <a:latin typeface="微软雅黑" pitchFamily="34" charset="-122"/>
                <a:ea typeface="微软雅黑" pitchFamily="34" charset="-122"/>
              </a:rPr>
              <a:t>职责设计</a:t>
            </a:r>
            <a:r>
              <a:rPr lang="zh-CN" altLang="en-US" sz="1400" b="0" dirty="0" smtClean="0">
                <a:latin typeface="微软雅黑" pitchFamily="34" charset="-122"/>
                <a:ea typeface="微软雅黑" pitchFamily="34" charset="-122"/>
              </a:rPr>
              <a:t>，四色原型主要是捕捉实体的</a:t>
            </a:r>
            <a:r>
              <a:rPr lang="zh-CN" altLang="en-US" sz="1400" b="0" dirty="0" smtClean="0">
                <a:solidFill>
                  <a:srgbClr val="FF0000"/>
                </a:solidFill>
                <a:latin typeface="微软雅黑" pitchFamily="34" charset="-122"/>
                <a:ea typeface="微软雅黑" pitchFamily="34" charset="-122"/>
              </a:rPr>
              <a:t>事件发生序列</a:t>
            </a:r>
            <a:r>
              <a:rPr lang="zh-CN" altLang="en-US" sz="1400" b="0" dirty="0" smtClean="0">
                <a:latin typeface="微软雅黑" pitchFamily="34" charset="-122"/>
                <a:ea typeface="微软雅黑" pitchFamily="34" charset="-122"/>
              </a:rPr>
              <a:t>，不会让你丢失关键业务场景。</a:t>
            </a:r>
          </a:p>
          <a:p>
            <a:endParaRPr lang="zh-CN" altLang="en-US" sz="900" b="0" dirty="0" smtClean="0"/>
          </a:p>
          <a:p>
            <a:endParaRPr lang="zh-CN" altLang="en-US" sz="2800" b="0" dirty="0"/>
          </a:p>
        </p:txBody>
      </p:sp>
      <p:pic>
        <p:nvPicPr>
          <p:cNvPr id="7" name="图片 6" descr="技术分享"/>
          <p:cNvPicPr/>
          <p:nvPr/>
        </p:nvPicPr>
        <p:blipFill>
          <a:blip r:embed="rId3"/>
          <a:srcRect/>
          <a:stretch>
            <a:fillRect/>
          </a:stretch>
        </p:blipFill>
        <p:spPr bwMode="auto">
          <a:xfrm>
            <a:off x="3286116" y="1500180"/>
            <a:ext cx="5715040" cy="314327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p:txBody>
          <a:bodyPr/>
          <a:lstStyle/>
          <a:p>
            <a:r>
              <a:rPr lang="zh-CN" altLang="en-US" dirty="0" smtClean="0">
                <a:ea typeface="宋体" pitchFamily="2" charset="-122"/>
              </a:rPr>
              <a:t>微服务与</a:t>
            </a:r>
            <a:r>
              <a:rPr lang="en-US" altLang="zh-CN" dirty="0" smtClean="0">
                <a:ea typeface="宋体" pitchFamily="2" charset="-122"/>
              </a:rPr>
              <a:t>DDD</a:t>
            </a:r>
            <a:endParaRPr lang="en-US" altLang="zh-CN" dirty="0">
              <a:ea typeface="宋体" pitchFamily="2" charset="-122"/>
            </a:endParaRPr>
          </a:p>
        </p:txBody>
      </p:sp>
      <p:sp>
        <p:nvSpPr>
          <p:cNvPr id="6" name="Rectangle 3"/>
          <p:cNvSpPr txBox="1">
            <a:spLocks noChangeArrowheads="1"/>
          </p:cNvSpPr>
          <p:nvPr/>
        </p:nvSpPr>
        <p:spPr bwMode="auto">
          <a:xfrm>
            <a:off x="5000628" y="1285866"/>
            <a:ext cx="4000496" cy="337066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r>
              <a:rPr lang="zh-CN" altLang="en-US" b="0" dirty="0" smtClean="0">
                <a:latin typeface="微软雅黑" pitchFamily="34" charset="-122"/>
                <a:ea typeface="微软雅黑" pitchFamily="34" charset="-122"/>
              </a:rPr>
              <a:t>英文名字：</a:t>
            </a:r>
            <a:r>
              <a:rPr lang="en-US" altLang="zh-CN" b="0" dirty="0" smtClean="0">
                <a:latin typeface="微软雅黑" pitchFamily="34" charset="-122"/>
                <a:ea typeface="微软雅黑" pitchFamily="34" charset="-122"/>
              </a:rPr>
              <a:t>Domain Driven Design</a:t>
            </a:r>
            <a:r>
              <a:rPr lang="zh-CN" altLang="en-US" b="0" dirty="0" smtClean="0">
                <a:latin typeface="微软雅黑" pitchFamily="34" charset="-122"/>
                <a:ea typeface="微软雅黑" pitchFamily="34" charset="-122"/>
              </a:rPr>
              <a:t>。</a:t>
            </a:r>
            <a:endParaRPr lang="en-US" altLang="zh-CN" b="0" dirty="0" smtClean="0">
              <a:latin typeface="微软雅黑" pitchFamily="34" charset="-122"/>
              <a:ea typeface="微软雅黑" pitchFamily="34" charset="-122"/>
            </a:endParaRPr>
          </a:p>
          <a:p>
            <a:endParaRPr lang="en-US" altLang="zh-CN" b="0" dirty="0" smtClean="0">
              <a:latin typeface="微软雅黑" pitchFamily="34" charset="-122"/>
              <a:ea typeface="微软雅黑" pitchFamily="34" charset="-122"/>
            </a:endParaRPr>
          </a:p>
          <a:p>
            <a:r>
              <a:rPr lang="zh-CN" altLang="en-US" b="0" dirty="0" smtClean="0">
                <a:latin typeface="微软雅黑" pitchFamily="34" charset="-122"/>
                <a:ea typeface="微软雅黑" pitchFamily="34" charset="-122"/>
              </a:rPr>
              <a:t>中文名字：领域驱动设计。</a:t>
            </a:r>
            <a:endParaRPr lang="en-US" altLang="zh-CN" b="0" dirty="0" smtClean="0">
              <a:latin typeface="微软雅黑" pitchFamily="34" charset="-122"/>
              <a:ea typeface="微软雅黑" pitchFamily="34" charset="-122"/>
            </a:endParaRPr>
          </a:p>
          <a:p>
            <a:endParaRPr lang="en-US" altLang="zh-CN" b="0" dirty="0" smtClean="0">
              <a:latin typeface="微软雅黑" pitchFamily="34" charset="-122"/>
              <a:ea typeface="微软雅黑" pitchFamily="34" charset="-122"/>
            </a:endParaRPr>
          </a:p>
          <a:p>
            <a:r>
              <a:rPr lang="zh-CN" altLang="en-US" b="0" dirty="0" smtClean="0">
                <a:latin typeface="微软雅黑" pitchFamily="34" charset="-122"/>
                <a:ea typeface="微软雅黑" pitchFamily="34" charset="-122"/>
              </a:rPr>
              <a:t>概        述：</a:t>
            </a:r>
            <a:r>
              <a:rPr lang="en-US" altLang="zh-CN" b="0" dirty="0" smtClean="0">
                <a:latin typeface="微软雅黑" pitchFamily="34" charset="-122"/>
                <a:ea typeface="微软雅黑" pitchFamily="34" charset="-122"/>
              </a:rPr>
              <a:t>DDD</a:t>
            </a:r>
            <a:r>
              <a:rPr lang="zh-CN" altLang="en-US" b="0" dirty="0" smtClean="0">
                <a:latin typeface="微软雅黑" pitchFamily="34" charset="-122"/>
                <a:ea typeface="微软雅黑" pitchFamily="34" charset="-122"/>
              </a:rPr>
              <a:t>是一种以</a:t>
            </a:r>
            <a:r>
              <a:rPr lang="zh-CN" altLang="en-US" b="0" dirty="0" smtClean="0">
                <a:solidFill>
                  <a:srgbClr val="FF0000"/>
                </a:solidFill>
                <a:latin typeface="微软雅黑" pitchFamily="34" charset="-122"/>
                <a:ea typeface="微软雅黑" pitchFamily="34" charset="-122"/>
              </a:rPr>
              <a:t>领域</a:t>
            </a:r>
            <a:r>
              <a:rPr lang="zh-CN" altLang="en-US" b="0" dirty="0" smtClean="0">
                <a:latin typeface="微软雅黑" pitchFamily="34" charset="-122"/>
                <a:ea typeface="微软雅黑" pitchFamily="34" charset="-122"/>
              </a:rPr>
              <a:t>为核心的设计和开发理念。</a:t>
            </a:r>
            <a:r>
              <a:rPr lang="en-US" altLang="zh-CN" b="0" dirty="0" smtClean="0">
                <a:latin typeface="微软雅黑" pitchFamily="34" charset="-122"/>
                <a:ea typeface="微软雅黑" pitchFamily="34" charset="-122"/>
              </a:rPr>
              <a:t>DDD</a:t>
            </a:r>
            <a:r>
              <a:rPr lang="zh-CN" altLang="en-US" b="0" dirty="0" smtClean="0">
                <a:latin typeface="微软雅黑" pitchFamily="34" charset="-122"/>
                <a:ea typeface="微软雅黑" pitchFamily="34" charset="-122"/>
              </a:rPr>
              <a:t>通过维护一个深度反应领域概念的模型，以及提供了可行的经过实践检验的大量</a:t>
            </a:r>
            <a:r>
              <a:rPr lang="zh-CN" altLang="en-US" b="0" dirty="0" smtClean="0">
                <a:solidFill>
                  <a:srgbClr val="FF0000"/>
                </a:solidFill>
                <a:latin typeface="微软雅黑" pitchFamily="34" charset="-122"/>
                <a:ea typeface="微软雅黑" pitchFamily="34" charset="-122"/>
              </a:rPr>
              <a:t>模式</a:t>
            </a:r>
            <a:r>
              <a:rPr lang="zh-CN" altLang="en-US" b="0" dirty="0" smtClean="0">
                <a:latin typeface="微软雅黑" pitchFamily="34" charset="-122"/>
                <a:ea typeface="微软雅黑" pitchFamily="34" charset="-122"/>
              </a:rPr>
              <a:t>来应对领域的复杂性，偏向代码实现的（领域）对象</a:t>
            </a:r>
          </a:p>
        </p:txBody>
      </p:sp>
      <p:pic>
        <p:nvPicPr>
          <p:cNvPr id="5" name="Picture 2"/>
          <p:cNvPicPr>
            <a:picLocks noGrp="1" noChangeAspect="1" noChangeArrowheads="1"/>
          </p:cNvPicPr>
          <p:nvPr>
            <p:ph idx="1"/>
          </p:nvPr>
        </p:nvPicPr>
        <p:blipFill>
          <a:blip r:embed="rId3" cstate="print"/>
          <a:srcRect/>
          <a:stretch>
            <a:fillRect/>
          </a:stretch>
        </p:blipFill>
        <p:spPr bwMode="auto">
          <a:xfrm>
            <a:off x="161046" y="1071552"/>
            <a:ext cx="4482392" cy="36036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p:txBody>
          <a:bodyPr/>
          <a:lstStyle/>
          <a:p>
            <a:r>
              <a:rPr lang="zh-CN" altLang="en-US" dirty="0" smtClean="0">
                <a:ea typeface="宋体" pitchFamily="2" charset="-122"/>
              </a:rPr>
              <a:t>微服务与</a:t>
            </a:r>
            <a:r>
              <a:rPr lang="en-US" altLang="zh-CN" dirty="0" smtClean="0">
                <a:ea typeface="宋体" pitchFamily="2" charset="-122"/>
              </a:rPr>
              <a:t>DDD</a:t>
            </a:r>
            <a:endParaRPr lang="en-US" altLang="zh-CN" dirty="0">
              <a:ea typeface="宋体" pitchFamily="2" charset="-122"/>
            </a:endParaRPr>
          </a:p>
        </p:txBody>
      </p:sp>
      <p:sp>
        <p:nvSpPr>
          <p:cNvPr id="6" name="Rectangle 3"/>
          <p:cNvSpPr txBox="1">
            <a:spLocks noChangeArrowheads="1"/>
          </p:cNvSpPr>
          <p:nvPr/>
        </p:nvSpPr>
        <p:spPr bwMode="auto">
          <a:xfrm>
            <a:off x="0" y="1285866"/>
            <a:ext cx="3929058" cy="35719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r>
              <a:rPr lang="zh-CN" altLang="en-US" sz="900" dirty="0" smtClean="0"/>
              <a:t>    </a:t>
            </a:r>
            <a:r>
              <a:rPr lang="zh-CN" altLang="en-US" sz="1200" b="0" dirty="0" smtClean="0">
                <a:latin typeface="微软雅黑" pitchFamily="34" charset="-122"/>
                <a:ea typeface="微软雅黑" pitchFamily="34" charset="-122"/>
              </a:rPr>
              <a:t>领域模型既不是脱离代码实现的纯粹业务对象描述，更不是一一对应代码里的表或者对象。注意以下几点：</a:t>
            </a:r>
          </a:p>
          <a:p>
            <a:r>
              <a:rPr lang="en-US" altLang="zh-CN" sz="1200" b="0" dirty="0" smtClean="0">
                <a:latin typeface="微软雅黑" pitchFamily="34" charset="-122"/>
                <a:ea typeface="微软雅黑" pitchFamily="34" charset="-122"/>
              </a:rPr>
              <a:t>    1.</a:t>
            </a:r>
            <a:r>
              <a:rPr lang="zh-CN" altLang="en-US" sz="1200" b="0" dirty="0" smtClean="0">
                <a:latin typeface="微软雅黑" pitchFamily="34" charset="-122"/>
                <a:ea typeface="微软雅黑" pitchFamily="34" charset="-122"/>
              </a:rPr>
              <a:t>领域模型是</a:t>
            </a:r>
            <a:r>
              <a:rPr lang="zh-CN" altLang="en-US" sz="1200" b="0" dirty="0" smtClean="0">
                <a:solidFill>
                  <a:srgbClr val="FF0000"/>
                </a:solidFill>
                <a:latin typeface="微软雅黑" pitchFamily="34" charset="-122"/>
                <a:ea typeface="微软雅黑" pitchFamily="34" charset="-122"/>
              </a:rPr>
              <a:t>精简的业务知识</a:t>
            </a:r>
            <a:r>
              <a:rPr lang="zh-CN" altLang="en-US" sz="1200" b="0" dirty="0" smtClean="0">
                <a:latin typeface="微软雅黑" pitchFamily="34" charset="-122"/>
                <a:ea typeface="微软雅黑" pitchFamily="34" charset="-122"/>
              </a:rPr>
              <a:t>，所有权是业务代表而不是技术代表</a:t>
            </a:r>
          </a:p>
          <a:p>
            <a:r>
              <a:rPr lang="en-US" altLang="zh-CN" sz="1200" b="0" dirty="0" smtClean="0">
                <a:latin typeface="微软雅黑" pitchFamily="34" charset="-122"/>
                <a:ea typeface="微软雅黑" pitchFamily="34" charset="-122"/>
              </a:rPr>
              <a:t>    2.</a:t>
            </a:r>
            <a:r>
              <a:rPr lang="zh-CN" altLang="en-US" sz="1200" b="0" dirty="0" smtClean="0">
                <a:latin typeface="微软雅黑" pitchFamily="34" charset="-122"/>
                <a:ea typeface="微软雅黑" pitchFamily="34" charset="-122"/>
              </a:rPr>
              <a:t>领域模型的目的是构建业务需求和技术实现之间的</a:t>
            </a:r>
            <a:r>
              <a:rPr lang="zh-CN" altLang="en-US" sz="1200" b="0" dirty="0" smtClean="0">
                <a:solidFill>
                  <a:srgbClr val="FF0000"/>
                </a:solidFill>
                <a:latin typeface="微软雅黑" pitchFamily="34" charset="-122"/>
                <a:ea typeface="微软雅黑" pitchFamily="34" charset="-122"/>
              </a:rPr>
              <a:t>桥梁</a:t>
            </a:r>
            <a:r>
              <a:rPr lang="zh-CN" altLang="en-US" sz="1200" b="0" dirty="0" smtClean="0">
                <a:latin typeface="微软雅黑" pitchFamily="34" charset="-122"/>
                <a:ea typeface="微软雅黑" pitchFamily="34" charset="-122"/>
              </a:rPr>
              <a:t>，和传统的</a:t>
            </a:r>
            <a:r>
              <a:rPr lang="en-US" altLang="zh-CN" sz="1200" b="0" dirty="0" err="1" smtClean="0">
                <a:latin typeface="微软雅黑" pitchFamily="34" charset="-122"/>
                <a:ea typeface="微软雅黑" pitchFamily="34" charset="-122"/>
              </a:rPr>
              <a:t>buttom</a:t>
            </a:r>
            <a:r>
              <a:rPr lang="en-US" altLang="zh-CN" sz="1200" b="0" dirty="0" smtClean="0">
                <a:latin typeface="微软雅黑" pitchFamily="34" charset="-122"/>
                <a:ea typeface="微软雅黑" pitchFamily="34" charset="-122"/>
              </a:rPr>
              <a:t>-up</a:t>
            </a:r>
            <a:r>
              <a:rPr lang="zh-CN" altLang="en-US" sz="1200" b="0" dirty="0" smtClean="0">
                <a:latin typeface="微软雅黑" pitchFamily="34" charset="-122"/>
                <a:ea typeface="微软雅黑" pitchFamily="34" charset="-122"/>
              </a:rPr>
              <a:t>软件开发模式相比，是一种</a:t>
            </a:r>
            <a:r>
              <a:rPr lang="en-US" altLang="zh-CN" sz="1200" b="0" dirty="0" smtClean="0">
                <a:latin typeface="微软雅黑" pitchFamily="34" charset="-122"/>
                <a:ea typeface="微软雅黑" pitchFamily="34" charset="-122"/>
              </a:rPr>
              <a:t>up-</a:t>
            </a:r>
            <a:r>
              <a:rPr lang="en-US" altLang="zh-CN" sz="1200" b="0" dirty="0" err="1" smtClean="0">
                <a:latin typeface="微软雅黑" pitchFamily="34" charset="-122"/>
                <a:ea typeface="微软雅黑" pitchFamily="34" charset="-122"/>
              </a:rPr>
              <a:t>buttom</a:t>
            </a:r>
            <a:r>
              <a:rPr lang="zh-CN" altLang="en-US" sz="1200" b="0" dirty="0" smtClean="0">
                <a:latin typeface="微软雅黑" pitchFamily="34" charset="-122"/>
                <a:ea typeface="微软雅黑" pitchFamily="34" charset="-122"/>
              </a:rPr>
              <a:t>自上而下的开发模式，可以避免需求偏离，因为一开始就是从业务需求出发去构建模型，再参照模型去实现。</a:t>
            </a:r>
          </a:p>
          <a:p>
            <a:r>
              <a:rPr lang="en-US" altLang="zh-CN" sz="1200" b="0" dirty="0" smtClean="0">
                <a:latin typeface="微软雅黑" pitchFamily="34" charset="-122"/>
                <a:ea typeface="微软雅黑" pitchFamily="34" charset="-122"/>
              </a:rPr>
              <a:t>    3.</a:t>
            </a:r>
            <a:r>
              <a:rPr lang="zh-CN" altLang="en-US" sz="1200" b="0" dirty="0" smtClean="0">
                <a:latin typeface="微软雅黑" pitchFamily="34" charset="-122"/>
                <a:ea typeface="微软雅黑" pitchFamily="34" charset="-122"/>
              </a:rPr>
              <a:t>领域模型是用来</a:t>
            </a:r>
            <a:r>
              <a:rPr lang="zh-CN" altLang="en-US" sz="1200" b="0" dirty="0" smtClean="0">
                <a:solidFill>
                  <a:srgbClr val="FF0000"/>
                </a:solidFill>
                <a:latin typeface="微软雅黑" pitchFamily="34" charset="-122"/>
                <a:ea typeface="微软雅黑" pitchFamily="34" charset="-122"/>
              </a:rPr>
              <a:t>解构业务真实需求</a:t>
            </a:r>
            <a:r>
              <a:rPr lang="zh-CN" altLang="en-US" sz="1200" b="0" dirty="0" smtClean="0">
                <a:latin typeface="微软雅黑" pitchFamily="34" charset="-122"/>
                <a:ea typeface="微软雅黑" pitchFamily="34" charset="-122"/>
              </a:rPr>
              <a:t>，可以理解成</a:t>
            </a:r>
            <a:r>
              <a:rPr lang="zh-CN" altLang="en-US" sz="1200" b="0" dirty="0" smtClean="0">
                <a:solidFill>
                  <a:srgbClr val="FF0000"/>
                </a:solidFill>
                <a:latin typeface="微软雅黑" pitchFamily="34" charset="-122"/>
                <a:ea typeface="微软雅黑" pitchFamily="34" charset="-122"/>
              </a:rPr>
              <a:t>认识业务的</a:t>
            </a:r>
            <a:r>
              <a:rPr lang="zh-CN" altLang="en-US" sz="1200" b="0" dirty="0" smtClean="0">
                <a:latin typeface="微软雅黑" pitchFamily="34" charset="-122"/>
                <a:ea typeface="微软雅黑" pitchFamily="34" charset="-122"/>
              </a:rPr>
              <a:t>一种方法论，领域模型的作用是构建一种共同语言，业务代表和技术代表在模型上沟通。</a:t>
            </a:r>
          </a:p>
          <a:p>
            <a:r>
              <a:rPr lang="en-US" altLang="zh-CN" sz="1200" b="0" dirty="0" smtClean="0">
                <a:latin typeface="微软雅黑" pitchFamily="34" charset="-122"/>
                <a:ea typeface="微软雅黑" pitchFamily="34" charset="-122"/>
              </a:rPr>
              <a:t>    4.</a:t>
            </a:r>
            <a:r>
              <a:rPr lang="zh-CN" altLang="en-US" sz="1200" b="0" dirty="0" smtClean="0">
                <a:latin typeface="微软雅黑" pitchFamily="34" charset="-122"/>
                <a:ea typeface="微软雅黑" pitchFamily="34" charset="-122"/>
              </a:rPr>
              <a:t>领域模型是不断</a:t>
            </a:r>
            <a:r>
              <a:rPr lang="zh-CN" altLang="en-US" sz="1200" b="0" dirty="0" smtClean="0">
                <a:solidFill>
                  <a:srgbClr val="FF0000"/>
                </a:solidFill>
                <a:latin typeface="微软雅黑" pitchFamily="34" charset="-122"/>
                <a:ea typeface="微软雅黑" pitchFamily="34" charset="-122"/>
              </a:rPr>
              <a:t>迭代</a:t>
            </a:r>
            <a:r>
              <a:rPr lang="zh-CN" altLang="en-US" sz="1200" b="0" dirty="0" smtClean="0">
                <a:latin typeface="微软雅黑" pitchFamily="34" charset="-122"/>
                <a:ea typeface="微软雅黑" pitchFamily="34" charset="-122"/>
              </a:rPr>
              <a:t>进化的，随需求迭代，业务变更而不断演进。</a:t>
            </a:r>
          </a:p>
          <a:p>
            <a:r>
              <a:rPr lang="en-US" altLang="zh-CN" sz="1200" b="0" dirty="0" smtClean="0">
                <a:latin typeface="微软雅黑" pitchFamily="34" charset="-122"/>
                <a:ea typeface="微软雅黑" pitchFamily="34" charset="-122"/>
              </a:rPr>
              <a:t>    5.</a:t>
            </a:r>
            <a:r>
              <a:rPr lang="zh-CN" altLang="en-US" sz="1200" b="0" dirty="0" smtClean="0">
                <a:latin typeface="微软雅黑" pitchFamily="34" charset="-122"/>
                <a:ea typeface="微软雅黑" pitchFamily="34" charset="-122"/>
              </a:rPr>
              <a:t>好的领域模型可以直接反应软件是</a:t>
            </a:r>
            <a:r>
              <a:rPr lang="zh-CN" altLang="en-US" sz="1200" b="0" dirty="0" smtClean="0">
                <a:solidFill>
                  <a:srgbClr val="FF0000"/>
                </a:solidFill>
                <a:latin typeface="微软雅黑" pitchFamily="34" charset="-122"/>
                <a:ea typeface="微软雅黑" pitchFamily="34" charset="-122"/>
              </a:rPr>
              <a:t>做什么用</a:t>
            </a:r>
            <a:r>
              <a:rPr lang="zh-CN" altLang="en-US" sz="1200" b="0" dirty="0" smtClean="0">
                <a:latin typeface="微软雅黑" pitchFamily="34" charset="-122"/>
                <a:ea typeface="微软雅黑" pitchFamily="34" charset="-122"/>
              </a:rPr>
              <a:t>的。</a:t>
            </a:r>
            <a:br>
              <a:rPr lang="zh-CN" altLang="en-US" sz="1200" b="0" dirty="0" smtClean="0">
                <a:latin typeface="微软雅黑" pitchFamily="34" charset="-122"/>
                <a:ea typeface="微软雅黑" pitchFamily="34" charset="-122"/>
              </a:rPr>
            </a:br>
            <a:r>
              <a:rPr lang="zh-CN" altLang="en-US" sz="1200" b="0" dirty="0" smtClean="0">
                <a:latin typeface="微软雅黑" pitchFamily="34" charset="-122"/>
                <a:ea typeface="微软雅黑" pitchFamily="34" charset="-122"/>
              </a:rPr>
              <a:t>    </a:t>
            </a:r>
            <a:r>
              <a:rPr lang="en-US" altLang="zh-CN" sz="1200" b="0" dirty="0" smtClean="0">
                <a:latin typeface="微软雅黑" pitchFamily="34" charset="-122"/>
                <a:ea typeface="微软雅黑" pitchFamily="34" charset="-122"/>
              </a:rPr>
              <a:t>DDD</a:t>
            </a:r>
            <a:r>
              <a:rPr lang="zh-CN" altLang="en-US" sz="1200" b="0" dirty="0" smtClean="0">
                <a:latin typeface="微软雅黑" pitchFamily="34" charset="-122"/>
                <a:ea typeface="微软雅黑" pitchFamily="34" charset="-122"/>
              </a:rPr>
              <a:t>是一种软件开发模式，目的是为了</a:t>
            </a:r>
            <a:r>
              <a:rPr lang="zh-CN" altLang="en-US" sz="1200" b="0" dirty="0" smtClean="0">
                <a:solidFill>
                  <a:srgbClr val="FF0000"/>
                </a:solidFill>
                <a:latin typeface="微软雅黑" pitchFamily="34" charset="-122"/>
                <a:ea typeface="微软雅黑" pitchFamily="34" charset="-122"/>
              </a:rPr>
              <a:t>解构复杂</a:t>
            </a:r>
            <a:r>
              <a:rPr lang="zh-CN" altLang="en-US" sz="1200" b="0" dirty="0" smtClean="0">
                <a:latin typeface="微软雅黑" pitchFamily="34" charset="-122"/>
                <a:ea typeface="微软雅黑" pitchFamily="34" charset="-122"/>
              </a:rPr>
              <a:t>的业务需求，降低不同工种间的沟通障碍，实现结构清晰、可复用、易维护的软件。</a:t>
            </a:r>
            <a:endParaRPr lang="zh-CN" altLang="en-US" sz="1200" b="0" dirty="0">
              <a:latin typeface="微软雅黑" pitchFamily="34" charset="-122"/>
              <a:ea typeface="微软雅黑" pitchFamily="34" charset="-122"/>
            </a:endParaRPr>
          </a:p>
        </p:txBody>
      </p:sp>
      <p:pic>
        <p:nvPicPr>
          <p:cNvPr id="6147" name="Picture 3"/>
          <p:cNvPicPr>
            <a:picLocks noChangeAspect="1" noChangeArrowheads="1"/>
          </p:cNvPicPr>
          <p:nvPr/>
        </p:nvPicPr>
        <p:blipFill>
          <a:blip r:embed="rId3"/>
          <a:srcRect/>
          <a:stretch>
            <a:fillRect/>
          </a:stretch>
        </p:blipFill>
        <p:spPr bwMode="auto">
          <a:xfrm>
            <a:off x="3857620" y="1197394"/>
            <a:ext cx="5207040" cy="3446058"/>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p:txBody>
          <a:bodyPr/>
          <a:lstStyle/>
          <a:p>
            <a:r>
              <a:rPr lang="zh-CN" altLang="en-US" dirty="0" smtClean="0">
                <a:ea typeface="宋体" pitchFamily="2" charset="-122"/>
              </a:rPr>
              <a:t>微服务与</a:t>
            </a:r>
            <a:r>
              <a:rPr lang="en-US" b="0" i="0" dirty="0" smtClean="0"/>
              <a:t>GRASP </a:t>
            </a:r>
            <a:endParaRPr lang="en-US" altLang="zh-CN" dirty="0">
              <a:ea typeface="宋体" pitchFamily="2" charset="-122"/>
            </a:endParaRPr>
          </a:p>
        </p:txBody>
      </p:sp>
      <p:sp>
        <p:nvSpPr>
          <p:cNvPr id="6" name="Rectangle 3"/>
          <p:cNvSpPr txBox="1">
            <a:spLocks noChangeArrowheads="1"/>
          </p:cNvSpPr>
          <p:nvPr/>
        </p:nvSpPr>
        <p:spPr bwMode="auto">
          <a:xfrm>
            <a:off x="4572000" y="1285866"/>
            <a:ext cx="4429156" cy="364333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r>
              <a:rPr lang="en-US" altLang="zh-CN" sz="1400" b="0" dirty="0" smtClean="0">
                <a:latin typeface="微软雅黑" pitchFamily="34" charset="-122"/>
                <a:ea typeface="微软雅黑" pitchFamily="34" charset="-122"/>
              </a:rPr>
              <a:t>    GRASP</a:t>
            </a:r>
            <a:r>
              <a:rPr lang="zh-CN" altLang="en-US" sz="1400" b="0" dirty="0" smtClean="0">
                <a:latin typeface="微软雅黑" pitchFamily="34" charset="-122"/>
                <a:ea typeface="微软雅黑" pitchFamily="34" charset="-122"/>
              </a:rPr>
              <a:t>是</a:t>
            </a:r>
            <a:r>
              <a:rPr lang="en-US" altLang="zh-CN" sz="1400" b="0" dirty="0" smtClean="0">
                <a:latin typeface="微软雅黑" pitchFamily="34" charset="-122"/>
                <a:ea typeface="微软雅黑" pitchFamily="34" charset="-122"/>
              </a:rPr>
              <a:t>General Responsibility Assignment Software Patterns</a:t>
            </a:r>
            <a:r>
              <a:rPr lang="zh-CN" altLang="en-US" sz="1400" b="0" dirty="0" smtClean="0">
                <a:latin typeface="微软雅黑" pitchFamily="34" charset="-122"/>
                <a:ea typeface="微软雅黑" pitchFamily="34" charset="-122"/>
              </a:rPr>
              <a:t>（通用职责分配软件模式）的简称，它的核心思想“职责分配”。</a:t>
            </a:r>
          </a:p>
          <a:p>
            <a:r>
              <a:rPr lang="en-US" altLang="zh-CN" sz="1400" b="0" dirty="0" smtClean="0">
                <a:latin typeface="微软雅黑" pitchFamily="34" charset="-122"/>
                <a:ea typeface="微软雅黑" pitchFamily="34" charset="-122"/>
              </a:rPr>
              <a:t>    </a:t>
            </a:r>
          </a:p>
          <a:p>
            <a:r>
              <a:rPr lang="en-US" altLang="zh-CN" sz="1400" b="0" dirty="0" smtClean="0">
                <a:latin typeface="微软雅黑" pitchFamily="34" charset="-122"/>
                <a:ea typeface="微软雅黑" pitchFamily="34" charset="-122"/>
              </a:rPr>
              <a:t>    GRASP</a:t>
            </a:r>
            <a:r>
              <a:rPr lang="zh-CN" altLang="en-US" sz="1400" b="0" dirty="0" smtClean="0">
                <a:latin typeface="微软雅黑" pitchFamily="34" charset="-122"/>
                <a:ea typeface="微软雅黑" pitchFamily="34" charset="-122"/>
              </a:rPr>
              <a:t>的</a:t>
            </a:r>
            <a:r>
              <a:rPr lang="zh-CN" altLang="en-US" sz="1400" b="0" dirty="0" smtClean="0">
                <a:solidFill>
                  <a:srgbClr val="FF0000"/>
                </a:solidFill>
                <a:latin typeface="微软雅黑" pitchFamily="34" charset="-122"/>
                <a:ea typeface="微软雅黑" pitchFamily="34" charset="-122"/>
              </a:rPr>
              <a:t>主要特征</a:t>
            </a:r>
            <a:r>
              <a:rPr lang="zh-CN" altLang="en-US" sz="1400" b="0" dirty="0" smtClean="0">
                <a:latin typeface="微软雅黑" pitchFamily="34" charset="-122"/>
                <a:ea typeface="微软雅黑" pitchFamily="34" charset="-122"/>
              </a:rPr>
              <a:t>： </a:t>
            </a:r>
          </a:p>
          <a:p>
            <a:pPr lvl="1">
              <a:buFont typeface="Wingdings" pitchFamily="2" charset="2"/>
              <a:buChar char="Ø"/>
            </a:pPr>
            <a:r>
              <a:rPr lang="zh-CN" altLang="en-US" sz="1400" b="0" dirty="0" smtClean="0">
                <a:latin typeface="微软雅黑" pitchFamily="34" charset="-122"/>
                <a:ea typeface="微软雅黑" pitchFamily="34" charset="-122"/>
              </a:rPr>
              <a:t>对象职责分配的基本原则。 </a:t>
            </a:r>
          </a:p>
          <a:p>
            <a:pPr lvl="1">
              <a:buFont typeface="Wingdings" pitchFamily="2" charset="2"/>
              <a:buChar char="Ø"/>
            </a:pPr>
            <a:r>
              <a:rPr lang="zh-CN" altLang="en-US" sz="1400" b="0" dirty="0" smtClean="0">
                <a:latin typeface="微软雅黑" pitchFamily="34" charset="-122"/>
                <a:ea typeface="微软雅黑" pitchFamily="34" charset="-122"/>
              </a:rPr>
              <a:t>主要应用在分析和建模上。 </a:t>
            </a:r>
          </a:p>
          <a:p>
            <a:endParaRPr lang="en-US" altLang="zh-CN" sz="1400" b="0" dirty="0" smtClean="0">
              <a:latin typeface="微软雅黑" pitchFamily="34" charset="-122"/>
              <a:ea typeface="微软雅黑" pitchFamily="34" charset="-122"/>
            </a:endParaRPr>
          </a:p>
          <a:p>
            <a:r>
              <a:rPr lang="en-US" altLang="zh-CN" sz="1400" b="0" dirty="0" smtClean="0">
                <a:latin typeface="微软雅黑" pitchFamily="34" charset="-122"/>
                <a:ea typeface="微软雅黑" pitchFamily="34" charset="-122"/>
              </a:rPr>
              <a:t>    GRASP</a:t>
            </a:r>
            <a:r>
              <a:rPr lang="zh-CN" altLang="en-US" sz="1400" b="0" dirty="0" smtClean="0">
                <a:latin typeface="微软雅黑" pitchFamily="34" charset="-122"/>
                <a:ea typeface="微软雅黑" pitchFamily="34" charset="-122"/>
              </a:rPr>
              <a:t>的</a:t>
            </a:r>
            <a:r>
              <a:rPr lang="zh-CN" altLang="en-US" sz="1400" b="0" dirty="0" smtClean="0">
                <a:solidFill>
                  <a:srgbClr val="FF0000"/>
                </a:solidFill>
                <a:latin typeface="微软雅黑" pitchFamily="34" charset="-122"/>
                <a:ea typeface="微软雅黑" pitchFamily="34" charset="-122"/>
              </a:rPr>
              <a:t>核心思想</a:t>
            </a:r>
            <a:r>
              <a:rPr lang="zh-CN" altLang="en-US" sz="1400" b="0" dirty="0" smtClean="0">
                <a:latin typeface="微软雅黑" pitchFamily="34" charset="-122"/>
                <a:ea typeface="微软雅黑" pitchFamily="34" charset="-122"/>
              </a:rPr>
              <a:t>： </a:t>
            </a:r>
          </a:p>
          <a:p>
            <a:pPr lvl="1">
              <a:buFont typeface="Wingdings" pitchFamily="2" charset="2"/>
              <a:buChar char="Ø"/>
            </a:pPr>
            <a:r>
              <a:rPr lang="zh-CN" altLang="en-US" sz="1400" b="0" dirty="0" smtClean="0">
                <a:latin typeface="微软雅黑" pitchFamily="34" charset="-122"/>
                <a:ea typeface="微软雅黑" pitchFamily="34" charset="-122"/>
              </a:rPr>
              <a:t>自己干自己的事（职责的分配） </a:t>
            </a:r>
          </a:p>
          <a:p>
            <a:pPr lvl="1">
              <a:buFont typeface="Wingdings" pitchFamily="2" charset="2"/>
              <a:buChar char="Ø"/>
            </a:pPr>
            <a:r>
              <a:rPr lang="zh-CN" altLang="en-US" sz="1400" b="0" dirty="0" smtClean="0">
                <a:latin typeface="微软雅黑" pitchFamily="34" charset="-122"/>
                <a:ea typeface="微软雅黑" pitchFamily="34" charset="-122"/>
              </a:rPr>
              <a:t>自己干自己的能干的事（职责的分配） </a:t>
            </a:r>
          </a:p>
          <a:p>
            <a:pPr lvl="1">
              <a:buFont typeface="Wingdings" pitchFamily="2" charset="2"/>
              <a:buChar char="Ø"/>
            </a:pPr>
            <a:r>
              <a:rPr lang="zh-CN" altLang="en-US" sz="1400" b="0" dirty="0" smtClean="0">
                <a:latin typeface="微软雅黑" pitchFamily="34" charset="-122"/>
                <a:ea typeface="微软雅黑" pitchFamily="34" charset="-122"/>
              </a:rPr>
              <a:t>自己只干自己的事（职责的内聚）</a:t>
            </a:r>
          </a:p>
          <a:p>
            <a:r>
              <a:rPr lang="zh-CN" altLang="en-US" sz="1400" b="0" dirty="0" smtClean="0">
                <a:latin typeface="微软雅黑" pitchFamily="34" charset="-122"/>
                <a:ea typeface="微软雅黑" pitchFamily="34" charset="-122"/>
              </a:rPr>
              <a:t>    </a:t>
            </a:r>
            <a:endParaRPr lang="en-US" altLang="zh-CN" sz="1400" b="0" dirty="0" smtClean="0">
              <a:latin typeface="微软雅黑" pitchFamily="34" charset="-122"/>
              <a:ea typeface="微软雅黑" pitchFamily="34" charset="-122"/>
            </a:endParaRPr>
          </a:p>
          <a:p>
            <a:r>
              <a:rPr lang="en-US" altLang="zh-CN" sz="1400" b="0" dirty="0" smtClean="0">
                <a:latin typeface="微软雅黑" pitchFamily="34" charset="-122"/>
                <a:ea typeface="微软雅黑" pitchFamily="34" charset="-122"/>
              </a:rPr>
              <a:t>    </a:t>
            </a:r>
            <a:r>
              <a:rPr lang="zh-CN" altLang="en-US" sz="1400" b="0" dirty="0" smtClean="0">
                <a:latin typeface="微软雅黑" pitchFamily="34" charset="-122"/>
                <a:ea typeface="微软雅黑" pitchFamily="34" charset="-122"/>
              </a:rPr>
              <a:t>如何把现实世界的业务功能抽象成对象，如何决定一个系统有多少对象，每个对象都包括什么职责， </a:t>
            </a:r>
            <a:r>
              <a:rPr lang="en-US" altLang="zh-CN" sz="1400" b="0" dirty="0" smtClean="0">
                <a:latin typeface="微软雅黑" pitchFamily="34" charset="-122"/>
                <a:ea typeface="微软雅黑" pitchFamily="34" charset="-122"/>
              </a:rPr>
              <a:t>GRASP </a:t>
            </a:r>
            <a:r>
              <a:rPr lang="zh-CN" altLang="en-US" sz="1400" b="0" dirty="0" smtClean="0">
                <a:latin typeface="微软雅黑" pitchFamily="34" charset="-122"/>
                <a:ea typeface="微软雅黑" pitchFamily="34" charset="-122"/>
              </a:rPr>
              <a:t>模式给出了</a:t>
            </a:r>
            <a:r>
              <a:rPr lang="zh-CN" altLang="en-US" sz="1400" b="0" dirty="0" smtClean="0">
                <a:solidFill>
                  <a:srgbClr val="FF0000"/>
                </a:solidFill>
                <a:latin typeface="微软雅黑" pitchFamily="34" charset="-122"/>
                <a:ea typeface="微软雅黑" pitchFamily="34" charset="-122"/>
              </a:rPr>
              <a:t>最基本的指导原则</a:t>
            </a:r>
            <a:r>
              <a:rPr lang="zh-CN" altLang="en-US" sz="1400" b="0" dirty="0" smtClean="0">
                <a:latin typeface="微软雅黑" pitchFamily="34" charset="-122"/>
                <a:ea typeface="微软雅黑" pitchFamily="34" charset="-122"/>
              </a:rPr>
              <a:t>。</a:t>
            </a:r>
          </a:p>
          <a:p>
            <a:pPr latinLnBrk="1"/>
            <a:endParaRPr lang="en-US" altLang="zh-CN" sz="900" b="0" dirty="0" smtClean="0"/>
          </a:p>
        </p:txBody>
      </p:sp>
      <p:pic>
        <p:nvPicPr>
          <p:cNvPr id="4" name="Picture 2"/>
          <p:cNvPicPr>
            <a:picLocks noChangeAspect="1" noChangeArrowheads="1"/>
          </p:cNvPicPr>
          <p:nvPr/>
        </p:nvPicPr>
        <p:blipFill>
          <a:blip r:embed="rId3"/>
          <a:srcRect/>
          <a:stretch>
            <a:fillRect/>
          </a:stretch>
        </p:blipFill>
        <p:spPr bwMode="auto">
          <a:xfrm>
            <a:off x="285720" y="1500180"/>
            <a:ext cx="4000500" cy="263525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p:txBody>
          <a:bodyPr/>
          <a:lstStyle/>
          <a:p>
            <a:r>
              <a:rPr lang="zh-CN" altLang="en-US" dirty="0" smtClean="0">
                <a:ea typeface="宋体" pitchFamily="2" charset="-122"/>
              </a:rPr>
              <a:t>微服务与</a:t>
            </a:r>
            <a:r>
              <a:rPr lang="en-US" b="0" i="0" dirty="0" smtClean="0"/>
              <a:t>GRASP</a:t>
            </a:r>
            <a:r>
              <a:rPr lang="zh-CN" altLang="en-US" b="0" i="0" dirty="0" smtClean="0"/>
              <a:t>基本原则</a:t>
            </a:r>
            <a:r>
              <a:rPr lang="en-US" b="0" i="0" dirty="0" smtClean="0"/>
              <a:t> </a:t>
            </a:r>
            <a:endParaRPr lang="en-US" altLang="zh-CN" dirty="0">
              <a:ea typeface="宋体" pitchFamily="2" charset="-122"/>
            </a:endParaRPr>
          </a:p>
        </p:txBody>
      </p:sp>
      <p:graphicFrame>
        <p:nvGraphicFramePr>
          <p:cNvPr id="5" name="图示 4"/>
          <p:cNvGraphicFramePr/>
          <p:nvPr/>
        </p:nvGraphicFramePr>
        <p:xfrm>
          <a:off x="714348" y="1071552"/>
          <a:ext cx="7715272" cy="392907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p:txBody>
          <a:bodyPr/>
          <a:lstStyle/>
          <a:p>
            <a:r>
              <a:rPr lang="zh-CN" altLang="en-US" dirty="0" smtClean="0">
                <a:ea typeface="宋体" pitchFamily="2" charset="-122"/>
              </a:rPr>
              <a:t>微服务与</a:t>
            </a:r>
            <a:r>
              <a:rPr lang="en-US" altLang="zh-CN" dirty="0" smtClean="0">
                <a:ea typeface="宋体" pitchFamily="2" charset="-122"/>
              </a:rPr>
              <a:t>RUP</a:t>
            </a:r>
            <a:r>
              <a:rPr lang="en-US" b="0" i="0" dirty="0" smtClean="0"/>
              <a:t> </a:t>
            </a:r>
            <a:endParaRPr lang="en-US" altLang="zh-CN" dirty="0">
              <a:ea typeface="宋体" pitchFamily="2" charset="-122"/>
            </a:endParaRPr>
          </a:p>
        </p:txBody>
      </p:sp>
      <p:pic>
        <p:nvPicPr>
          <p:cNvPr id="8194" name="Picture 2"/>
          <p:cNvPicPr>
            <a:picLocks noChangeAspect="1" noChangeArrowheads="1"/>
          </p:cNvPicPr>
          <p:nvPr/>
        </p:nvPicPr>
        <p:blipFill>
          <a:blip r:embed="rId3"/>
          <a:srcRect/>
          <a:stretch>
            <a:fillRect/>
          </a:stretch>
        </p:blipFill>
        <p:spPr bwMode="auto">
          <a:xfrm>
            <a:off x="142844" y="857238"/>
            <a:ext cx="5157816" cy="3646941"/>
          </a:xfrm>
          <a:prstGeom prst="rect">
            <a:avLst/>
          </a:prstGeom>
          <a:noFill/>
          <a:ln w="9525">
            <a:noFill/>
            <a:miter lim="800000"/>
            <a:headEnd/>
            <a:tailEnd/>
          </a:ln>
          <a:effectLst/>
        </p:spPr>
      </p:pic>
      <p:pic>
        <p:nvPicPr>
          <p:cNvPr id="8195" name="Picture 3" descr="C:\Users\twj\Desktop\72f082025aafa40f77ca4ed5ab64034f78f019ad.jpg"/>
          <p:cNvPicPr>
            <a:picLocks noChangeAspect="1" noChangeArrowheads="1"/>
          </p:cNvPicPr>
          <p:nvPr/>
        </p:nvPicPr>
        <p:blipFill>
          <a:blip r:embed="rId4"/>
          <a:srcRect/>
          <a:stretch>
            <a:fillRect/>
          </a:stretch>
        </p:blipFill>
        <p:spPr bwMode="auto">
          <a:xfrm>
            <a:off x="5572132" y="1142990"/>
            <a:ext cx="3228975" cy="3733800"/>
          </a:xfrm>
          <a:prstGeom prst="rect">
            <a:avLst/>
          </a:prstGeom>
          <a:noFill/>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p:txBody>
          <a:bodyPr/>
          <a:lstStyle/>
          <a:p>
            <a:r>
              <a:rPr lang="zh-CN" altLang="en-US" dirty="0" smtClean="0">
                <a:ea typeface="宋体" pitchFamily="2" charset="-122"/>
              </a:rPr>
              <a:t>微服务与彩色建模</a:t>
            </a:r>
            <a:endParaRPr lang="en-US" altLang="zh-CN" dirty="0">
              <a:ea typeface="宋体" pitchFamily="2" charset="-122"/>
            </a:endParaRPr>
          </a:p>
        </p:txBody>
      </p:sp>
      <p:sp>
        <p:nvSpPr>
          <p:cNvPr id="5" name="Rectangle 3"/>
          <p:cNvSpPr txBox="1">
            <a:spLocks noChangeArrowheads="1"/>
          </p:cNvSpPr>
          <p:nvPr/>
        </p:nvSpPr>
        <p:spPr bwMode="auto">
          <a:xfrm>
            <a:off x="742952" y="1071552"/>
            <a:ext cx="4972056" cy="2357454"/>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marL="342900" lvl="0" indent="-342900">
              <a:spcBef>
                <a:spcPct val="20000"/>
              </a:spcBef>
              <a:buClr>
                <a:schemeClr val="hlink"/>
              </a:buClr>
            </a:pPr>
            <a:r>
              <a:rPr lang="en-US" altLang="zh-CN" dirty="0" smtClean="0">
                <a:latin typeface="微软雅黑" pitchFamily="34" charset="-122"/>
                <a:ea typeface="微软雅黑" pitchFamily="34" charset="-122"/>
              </a:rPr>
              <a:t>Peter </a:t>
            </a:r>
            <a:r>
              <a:rPr lang="en-US" altLang="zh-CN" dirty="0" err="1" smtClean="0">
                <a:latin typeface="微软雅黑" pitchFamily="34" charset="-122"/>
                <a:ea typeface="微软雅黑" pitchFamily="34" charset="-122"/>
              </a:rPr>
              <a:t>Coad</a:t>
            </a:r>
            <a:r>
              <a:rPr lang="zh-CN" altLang="en-US" dirty="0" smtClean="0">
                <a:latin typeface="微软雅黑" pitchFamily="34" charset="-122"/>
                <a:ea typeface="微软雅黑" pitchFamily="34" charset="-122"/>
              </a:rPr>
              <a:t>认为，领域模型由以下组成：</a:t>
            </a:r>
            <a:endParaRPr kumimoji="0" lang="en-US" altLang="zh-CN" b="0" i="0" u="none" strike="noStrike" kern="0" cap="none" spc="0" normalizeH="0" baseline="0" noProof="0" dirty="0" smtClean="0">
              <a:ln>
                <a:noFill/>
              </a:ln>
              <a:solidFill>
                <a:schemeClr val="tx1"/>
              </a:solidFill>
              <a:effectLst/>
              <a:uLnTx/>
              <a:uFillTx/>
              <a:latin typeface="微软雅黑" pitchFamily="34" charset="-122"/>
              <a:ea typeface="微软雅黑" pitchFamily="34" charset="-122"/>
            </a:endParaRPr>
          </a:p>
          <a:p>
            <a:pPr marL="342900" marR="0" lvl="0" indent="-342900" algn="l" defTabSz="914400" rtl="0" eaLnBrk="1" fontAlgn="base" latinLnBrk="0" hangingPunct="1">
              <a:lnSpc>
                <a:spcPct val="100000"/>
              </a:lnSpc>
              <a:spcBef>
                <a:spcPct val="20000"/>
              </a:spcBef>
              <a:spcAft>
                <a:spcPct val="0"/>
              </a:spcAft>
              <a:buClr>
                <a:schemeClr val="hlink"/>
              </a:buClr>
              <a:buSzTx/>
              <a:buFont typeface="Wingdings" pitchFamily="2" charset="2"/>
              <a:buChar char="v"/>
              <a:tabLst/>
              <a:defRPr/>
            </a:pPr>
            <a:r>
              <a:rPr kumimoji="0" lang="zh-CN" altLang="en-US" b="0" i="0" u="none" strike="noStrike" kern="0" cap="none" spc="0" normalizeH="0" baseline="0" noProof="0" dirty="0" smtClean="0">
                <a:ln>
                  <a:noFill/>
                </a:ln>
                <a:solidFill>
                  <a:schemeClr val="tx1"/>
                </a:solidFill>
                <a:effectLst/>
                <a:uLnTx/>
                <a:uFillTx/>
                <a:latin typeface="微软雅黑" pitchFamily="34" charset="-122"/>
                <a:ea typeface="微软雅黑" pitchFamily="34" charset="-122"/>
              </a:rPr>
              <a:t>粉红：代表“瞬间事件”</a:t>
            </a:r>
            <a:br>
              <a:rPr kumimoji="0" lang="zh-CN" altLang="en-US" b="0" i="0" u="none" strike="noStrike" kern="0" cap="none" spc="0" normalizeH="0" baseline="0" noProof="0" dirty="0" smtClean="0">
                <a:ln>
                  <a:noFill/>
                </a:ln>
                <a:solidFill>
                  <a:schemeClr val="tx1"/>
                </a:solidFill>
                <a:effectLst/>
                <a:uLnTx/>
                <a:uFillTx/>
                <a:latin typeface="微软雅黑" pitchFamily="34" charset="-122"/>
                <a:ea typeface="微软雅黑" pitchFamily="34" charset="-122"/>
              </a:rPr>
            </a:br>
            <a:r>
              <a:rPr kumimoji="0" lang="zh-CN" altLang="en-US" b="0" i="0" u="none" strike="noStrike" kern="0" cap="none" spc="0" normalizeH="0" baseline="0" noProof="0" dirty="0" smtClean="0">
                <a:ln>
                  <a:noFill/>
                </a:ln>
                <a:solidFill>
                  <a:schemeClr val="tx1"/>
                </a:solidFill>
                <a:effectLst/>
                <a:uLnTx/>
                <a:uFillTx/>
                <a:latin typeface="微软雅黑" pitchFamily="34" charset="-122"/>
                <a:ea typeface="微软雅黑" pitchFamily="34" charset="-122"/>
              </a:rPr>
              <a:t>（</a:t>
            </a:r>
            <a:r>
              <a:rPr kumimoji="0" lang="en-US" altLang="zh-CN" b="0" i="0" u="none" strike="noStrike" kern="0" cap="none" spc="0" normalizeH="0" baseline="0" noProof="0" dirty="0" smtClean="0">
                <a:ln>
                  <a:noFill/>
                </a:ln>
                <a:solidFill>
                  <a:schemeClr val="tx1"/>
                </a:solidFill>
                <a:effectLst/>
                <a:uLnTx/>
                <a:uFillTx/>
                <a:latin typeface="微软雅黑" pitchFamily="34" charset="-122"/>
                <a:ea typeface="微软雅黑" pitchFamily="34" charset="-122"/>
              </a:rPr>
              <a:t>Moment-</a:t>
            </a:r>
            <a:r>
              <a:rPr kumimoji="0" lang="en-US" altLang="zh-CN" b="0" i="0" u="none" strike="noStrike" kern="0" cap="none" spc="0" normalizeH="0" baseline="0" noProof="0" dirty="0" err="1" smtClean="0">
                <a:ln>
                  <a:noFill/>
                </a:ln>
                <a:solidFill>
                  <a:schemeClr val="tx1"/>
                </a:solidFill>
                <a:effectLst/>
                <a:uLnTx/>
                <a:uFillTx/>
                <a:latin typeface="微软雅黑" pitchFamily="34" charset="-122"/>
                <a:ea typeface="微软雅黑" pitchFamily="34" charset="-122"/>
              </a:rPr>
              <a:t>Inteval</a:t>
            </a:r>
            <a:r>
              <a:rPr kumimoji="0" lang="zh-CN" altLang="en-US" b="0" i="0" u="none" strike="noStrike" kern="0" cap="none" spc="0" normalizeH="0" baseline="0" noProof="0" dirty="0" smtClean="0">
                <a:ln>
                  <a:noFill/>
                </a:ln>
                <a:solidFill>
                  <a:schemeClr val="tx1"/>
                </a:solidFill>
                <a:effectLst/>
                <a:uLnTx/>
                <a:uFillTx/>
                <a:latin typeface="微软雅黑" pitchFamily="34" charset="-122"/>
                <a:ea typeface="微软雅黑" pitchFamily="34" charset="-122"/>
              </a:rPr>
              <a:t>）</a:t>
            </a:r>
          </a:p>
          <a:p>
            <a:pPr marL="342900" marR="0" lvl="0" indent="-342900" algn="l" defTabSz="914400" rtl="0" eaLnBrk="1" fontAlgn="base" latinLnBrk="0" hangingPunct="1">
              <a:lnSpc>
                <a:spcPct val="100000"/>
              </a:lnSpc>
              <a:spcBef>
                <a:spcPct val="20000"/>
              </a:spcBef>
              <a:spcAft>
                <a:spcPct val="0"/>
              </a:spcAft>
              <a:buClr>
                <a:schemeClr val="hlink"/>
              </a:buClr>
              <a:buSzTx/>
              <a:buFont typeface="Wingdings" pitchFamily="2" charset="2"/>
              <a:buChar char="v"/>
              <a:tabLst/>
              <a:defRPr/>
            </a:pPr>
            <a:r>
              <a:rPr kumimoji="0" lang="zh-CN" altLang="en-US" b="0" i="0" u="none" strike="noStrike" kern="0" cap="none" spc="0" normalizeH="0" baseline="0" noProof="0" dirty="0" smtClean="0">
                <a:ln>
                  <a:noFill/>
                </a:ln>
                <a:solidFill>
                  <a:schemeClr val="tx1"/>
                </a:solidFill>
                <a:effectLst/>
                <a:uLnTx/>
                <a:uFillTx/>
                <a:latin typeface="微软雅黑" pitchFamily="34" charset="-122"/>
                <a:ea typeface="微软雅黑" pitchFamily="34" charset="-122"/>
              </a:rPr>
              <a:t>黄色：代表“角色” （</a:t>
            </a:r>
            <a:r>
              <a:rPr kumimoji="0" lang="en-US" altLang="zh-CN" b="0" i="0" u="none" strike="noStrike" kern="0" cap="none" spc="0" normalizeH="0" baseline="0" noProof="0" dirty="0" smtClean="0">
                <a:ln>
                  <a:noFill/>
                </a:ln>
                <a:solidFill>
                  <a:schemeClr val="tx1"/>
                </a:solidFill>
                <a:effectLst/>
                <a:uLnTx/>
                <a:uFillTx/>
                <a:latin typeface="微软雅黑" pitchFamily="34" charset="-122"/>
                <a:ea typeface="微软雅黑" pitchFamily="34" charset="-122"/>
              </a:rPr>
              <a:t>Role</a:t>
            </a:r>
            <a:r>
              <a:rPr kumimoji="0" lang="zh-CN" altLang="en-US" b="0" i="0" u="none" strike="noStrike" kern="0" cap="none" spc="0" normalizeH="0" baseline="0" noProof="0" dirty="0" smtClean="0">
                <a:ln>
                  <a:noFill/>
                </a:ln>
                <a:solidFill>
                  <a:schemeClr val="tx1"/>
                </a:solidFill>
                <a:effectLst/>
                <a:uLnTx/>
                <a:uFillTx/>
                <a:latin typeface="微软雅黑" pitchFamily="34" charset="-122"/>
                <a:ea typeface="微软雅黑" pitchFamily="34" charset="-122"/>
              </a:rPr>
              <a:t>）</a:t>
            </a:r>
          </a:p>
          <a:p>
            <a:pPr marL="342900" marR="0" lvl="0" indent="-342900" algn="l" defTabSz="914400" rtl="0" eaLnBrk="1" fontAlgn="base" latinLnBrk="0" hangingPunct="1">
              <a:lnSpc>
                <a:spcPct val="100000"/>
              </a:lnSpc>
              <a:spcBef>
                <a:spcPct val="20000"/>
              </a:spcBef>
              <a:spcAft>
                <a:spcPct val="0"/>
              </a:spcAft>
              <a:buClr>
                <a:schemeClr val="hlink"/>
              </a:buClr>
              <a:buSzTx/>
              <a:buFont typeface="Wingdings" pitchFamily="2" charset="2"/>
              <a:buChar char="v"/>
              <a:tabLst/>
              <a:defRPr/>
            </a:pPr>
            <a:r>
              <a:rPr kumimoji="0" lang="zh-CN" altLang="en-US" b="0" i="0" u="none" strike="noStrike" kern="0" cap="none" spc="0" normalizeH="0" baseline="0" noProof="0" dirty="0" smtClean="0">
                <a:ln>
                  <a:noFill/>
                </a:ln>
                <a:solidFill>
                  <a:schemeClr val="tx1"/>
                </a:solidFill>
                <a:effectLst/>
                <a:uLnTx/>
                <a:uFillTx/>
                <a:latin typeface="微软雅黑" pitchFamily="34" charset="-122"/>
                <a:ea typeface="微软雅黑" pitchFamily="34" charset="-122"/>
              </a:rPr>
              <a:t>绿色：代表“人</a:t>
            </a:r>
            <a:r>
              <a:rPr kumimoji="0" lang="en-US" altLang="zh-CN" b="0" i="0" u="none" strike="noStrike" kern="0" cap="none" spc="0" normalizeH="0" baseline="0" noProof="0" dirty="0" smtClean="0">
                <a:ln>
                  <a:noFill/>
                </a:ln>
                <a:solidFill>
                  <a:schemeClr val="tx1"/>
                </a:solidFill>
                <a:effectLst/>
                <a:uLnTx/>
                <a:uFillTx/>
                <a:latin typeface="微软雅黑" pitchFamily="34" charset="-122"/>
                <a:ea typeface="微软雅黑" pitchFamily="34" charset="-122"/>
              </a:rPr>
              <a:t>-</a:t>
            </a:r>
            <a:r>
              <a:rPr kumimoji="0" lang="zh-CN" altLang="en-US" b="0" i="0" u="none" strike="noStrike" kern="0" cap="none" spc="0" normalizeH="0" baseline="0" noProof="0" dirty="0" smtClean="0">
                <a:ln>
                  <a:noFill/>
                </a:ln>
                <a:solidFill>
                  <a:schemeClr val="tx1"/>
                </a:solidFill>
                <a:effectLst/>
                <a:uLnTx/>
                <a:uFillTx/>
                <a:latin typeface="微软雅黑" pitchFamily="34" charset="-122"/>
                <a:ea typeface="微软雅黑" pitchFamily="34" charset="-122"/>
              </a:rPr>
              <a:t>物</a:t>
            </a:r>
            <a:r>
              <a:rPr kumimoji="0" lang="en-US" altLang="zh-CN" b="0" i="0" u="none" strike="noStrike" kern="0" cap="none" spc="0" normalizeH="0" baseline="0" noProof="0" dirty="0" smtClean="0">
                <a:ln>
                  <a:noFill/>
                </a:ln>
                <a:solidFill>
                  <a:schemeClr val="tx1"/>
                </a:solidFill>
                <a:effectLst/>
                <a:uLnTx/>
                <a:uFillTx/>
                <a:latin typeface="微软雅黑" pitchFamily="34" charset="-122"/>
                <a:ea typeface="微软雅黑" pitchFamily="34" charset="-122"/>
              </a:rPr>
              <a:t>-</a:t>
            </a:r>
            <a:r>
              <a:rPr kumimoji="0" lang="zh-CN" altLang="en-US" b="0" i="0" u="none" strike="noStrike" kern="0" cap="none" spc="0" normalizeH="0" baseline="0" noProof="0" dirty="0" smtClean="0">
                <a:ln>
                  <a:noFill/>
                </a:ln>
                <a:solidFill>
                  <a:schemeClr val="tx1"/>
                </a:solidFill>
                <a:effectLst/>
                <a:uLnTx/>
                <a:uFillTx/>
                <a:latin typeface="微软雅黑" pitchFamily="34" charset="-122"/>
                <a:ea typeface="微软雅黑" pitchFamily="34" charset="-122"/>
              </a:rPr>
              <a:t>地点” </a:t>
            </a:r>
            <a:br>
              <a:rPr kumimoji="0" lang="zh-CN" altLang="en-US" b="0" i="0" u="none" strike="noStrike" kern="0" cap="none" spc="0" normalizeH="0" baseline="0" noProof="0" dirty="0" smtClean="0">
                <a:ln>
                  <a:noFill/>
                </a:ln>
                <a:solidFill>
                  <a:schemeClr val="tx1"/>
                </a:solidFill>
                <a:effectLst/>
                <a:uLnTx/>
                <a:uFillTx/>
                <a:latin typeface="微软雅黑" pitchFamily="34" charset="-122"/>
                <a:ea typeface="微软雅黑" pitchFamily="34" charset="-122"/>
              </a:rPr>
            </a:br>
            <a:r>
              <a:rPr kumimoji="0" lang="zh-CN" altLang="en-US" b="0" i="0" u="none" strike="noStrike" kern="0" cap="none" spc="0" normalizeH="0" baseline="0" noProof="0" dirty="0" smtClean="0">
                <a:ln>
                  <a:noFill/>
                </a:ln>
                <a:solidFill>
                  <a:schemeClr val="tx1"/>
                </a:solidFill>
                <a:effectLst/>
                <a:uLnTx/>
                <a:uFillTx/>
                <a:latin typeface="微软雅黑" pitchFamily="34" charset="-122"/>
                <a:ea typeface="微软雅黑" pitchFamily="34" charset="-122"/>
              </a:rPr>
              <a:t>（</a:t>
            </a:r>
            <a:r>
              <a:rPr kumimoji="0" lang="en-US" altLang="zh-CN" b="0" i="0" u="none" strike="noStrike" kern="0" cap="none" spc="0" normalizeH="0" baseline="0" noProof="0" dirty="0" smtClean="0">
                <a:ln>
                  <a:noFill/>
                </a:ln>
                <a:solidFill>
                  <a:schemeClr val="tx1"/>
                </a:solidFill>
                <a:effectLst/>
                <a:uLnTx/>
                <a:uFillTx/>
                <a:latin typeface="微软雅黑" pitchFamily="34" charset="-122"/>
                <a:ea typeface="微软雅黑" pitchFamily="34" charset="-122"/>
              </a:rPr>
              <a:t>Party-Place-Thing</a:t>
            </a:r>
            <a:r>
              <a:rPr kumimoji="0" lang="zh-CN" altLang="en-US" b="0" i="0" u="none" strike="noStrike" kern="0" cap="none" spc="0" normalizeH="0" baseline="0" noProof="0" dirty="0" smtClean="0">
                <a:ln>
                  <a:noFill/>
                </a:ln>
                <a:solidFill>
                  <a:schemeClr val="tx1"/>
                </a:solidFill>
                <a:effectLst/>
                <a:uLnTx/>
                <a:uFillTx/>
                <a:latin typeface="微软雅黑" pitchFamily="34" charset="-122"/>
                <a:ea typeface="微软雅黑" pitchFamily="34" charset="-122"/>
              </a:rPr>
              <a:t>）</a:t>
            </a:r>
          </a:p>
          <a:p>
            <a:pPr marL="342900" marR="0" lvl="0" indent="-342900" algn="l" defTabSz="914400" rtl="0" eaLnBrk="1" fontAlgn="base" latinLnBrk="0" hangingPunct="1">
              <a:lnSpc>
                <a:spcPct val="100000"/>
              </a:lnSpc>
              <a:spcBef>
                <a:spcPct val="20000"/>
              </a:spcBef>
              <a:spcAft>
                <a:spcPct val="0"/>
              </a:spcAft>
              <a:buClr>
                <a:schemeClr val="hlink"/>
              </a:buClr>
              <a:buSzTx/>
              <a:buFont typeface="Wingdings" pitchFamily="2" charset="2"/>
              <a:buChar char="v"/>
              <a:tabLst/>
              <a:defRPr/>
            </a:pPr>
            <a:r>
              <a:rPr kumimoji="0" lang="zh-CN" altLang="en-US" b="0" i="0" u="none" strike="noStrike" kern="0" cap="none" spc="0" normalizeH="0" baseline="0" noProof="0" dirty="0" smtClean="0">
                <a:ln>
                  <a:noFill/>
                </a:ln>
                <a:solidFill>
                  <a:schemeClr val="tx1"/>
                </a:solidFill>
                <a:effectLst/>
                <a:uLnTx/>
                <a:uFillTx/>
                <a:latin typeface="微软雅黑" pitchFamily="34" charset="-122"/>
                <a:ea typeface="微软雅黑" pitchFamily="34" charset="-122"/>
              </a:rPr>
              <a:t>蓝色：代表“描述” （</a:t>
            </a:r>
            <a:r>
              <a:rPr kumimoji="0" lang="en-US" altLang="zh-CN" b="0" i="0" u="none" strike="noStrike" kern="0" cap="none" spc="0" normalizeH="0" baseline="0" noProof="0" dirty="0" smtClean="0">
                <a:ln>
                  <a:noFill/>
                </a:ln>
                <a:solidFill>
                  <a:schemeClr val="tx1"/>
                </a:solidFill>
                <a:effectLst/>
                <a:uLnTx/>
                <a:uFillTx/>
                <a:latin typeface="微软雅黑" pitchFamily="34" charset="-122"/>
                <a:ea typeface="微软雅黑" pitchFamily="34" charset="-122"/>
              </a:rPr>
              <a:t>Description</a:t>
            </a:r>
            <a:r>
              <a:rPr kumimoji="0" lang="zh-CN" altLang="en-US" b="0" i="0" u="none" strike="noStrike" kern="0" cap="none" spc="0" normalizeH="0" baseline="0" noProof="0" dirty="0" smtClean="0">
                <a:ln>
                  <a:noFill/>
                </a:ln>
                <a:solidFill>
                  <a:schemeClr val="tx1"/>
                </a:solidFill>
                <a:effectLst/>
                <a:uLnTx/>
                <a:uFillTx/>
                <a:latin typeface="微软雅黑" pitchFamily="34" charset="-122"/>
                <a:ea typeface="微软雅黑" pitchFamily="34" charset="-122"/>
              </a:rPr>
              <a:t>）</a:t>
            </a:r>
            <a:endParaRPr kumimoji="0" lang="zh-CN" altLang="en-US" b="0" i="0" u="none" strike="noStrike" kern="0" cap="none" spc="0" normalizeH="0" baseline="0" noProof="0" dirty="0">
              <a:ln>
                <a:noFill/>
              </a:ln>
              <a:solidFill>
                <a:schemeClr val="tx1"/>
              </a:solidFill>
              <a:effectLst/>
              <a:uLnTx/>
              <a:uFillTx/>
              <a:latin typeface="微软雅黑" pitchFamily="34" charset="-122"/>
              <a:ea typeface="微软雅黑" pitchFamily="34" charset="-122"/>
            </a:endParaRPr>
          </a:p>
        </p:txBody>
      </p:sp>
      <p:pic>
        <p:nvPicPr>
          <p:cNvPr id="7" name="Picture 4"/>
          <p:cNvPicPr>
            <a:picLocks noChangeAspect="1" noChangeArrowheads="1"/>
          </p:cNvPicPr>
          <p:nvPr/>
        </p:nvPicPr>
        <p:blipFill>
          <a:blip r:embed="rId3"/>
          <a:srcRect/>
          <a:stretch>
            <a:fillRect/>
          </a:stretch>
        </p:blipFill>
        <p:spPr bwMode="auto">
          <a:xfrm>
            <a:off x="1254128" y="3467117"/>
            <a:ext cx="3746500" cy="1533525"/>
          </a:xfrm>
          <a:prstGeom prst="rect">
            <a:avLst/>
          </a:prstGeom>
          <a:noFill/>
        </p:spPr>
      </p:pic>
      <p:pic>
        <p:nvPicPr>
          <p:cNvPr id="8" name="Picture 4"/>
          <p:cNvPicPr>
            <a:picLocks noChangeAspect="1" noChangeArrowheads="1"/>
          </p:cNvPicPr>
          <p:nvPr/>
        </p:nvPicPr>
        <p:blipFill>
          <a:blip r:embed="rId4"/>
          <a:srcRect/>
          <a:stretch>
            <a:fillRect/>
          </a:stretch>
        </p:blipFill>
        <p:spPr bwMode="auto">
          <a:xfrm>
            <a:off x="6296051" y="1428762"/>
            <a:ext cx="1990725" cy="2857500"/>
          </a:xfrm>
          <a:prstGeom prst="rect">
            <a:avLst/>
          </a:prstGeom>
          <a:noFill/>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p:txBody>
          <a:bodyPr/>
          <a:lstStyle/>
          <a:p>
            <a:r>
              <a:rPr lang="zh-CN" altLang="en-US" dirty="0" smtClean="0">
                <a:ea typeface="宋体" pitchFamily="2" charset="-122"/>
              </a:rPr>
              <a:t>微服务与</a:t>
            </a:r>
            <a:r>
              <a:rPr lang="en-US" altLang="zh-CN" dirty="0" smtClean="0">
                <a:ea typeface="宋体" pitchFamily="2" charset="-122"/>
              </a:rPr>
              <a:t>SOA</a:t>
            </a:r>
            <a:endParaRPr lang="en-US" altLang="zh-CN" dirty="0">
              <a:ea typeface="宋体" pitchFamily="2" charset="-122"/>
            </a:endParaRPr>
          </a:p>
        </p:txBody>
      </p:sp>
      <p:sp>
        <p:nvSpPr>
          <p:cNvPr id="6" name="Rectangle 3"/>
          <p:cNvSpPr txBox="1">
            <a:spLocks noChangeArrowheads="1"/>
          </p:cNvSpPr>
          <p:nvPr/>
        </p:nvSpPr>
        <p:spPr bwMode="auto">
          <a:xfrm>
            <a:off x="3905273" y="1285866"/>
            <a:ext cx="4738693" cy="337066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r>
              <a:rPr lang="en-US" altLang="zh-CN" sz="1600" b="0" dirty="0" smtClean="0">
                <a:latin typeface="微软雅黑" pitchFamily="34" charset="-122"/>
                <a:ea typeface="微软雅黑" pitchFamily="34" charset="-122"/>
              </a:rPr>
              <a:t>SOA</a:t>
            </a:r>
            <a:r>
              <a:rPr lang="zh-CN" altLang="en-US" sz="1600" b="0" dirty="0" smtClean="0">
                <a:solidFill>
                  <a:srgbClr val="FF0000"/>
                </a:solidFill>
                <a:latin typeface="微软雅黑" pitchFamily="34" charset="-122"/>
                <a:ea typeface="微软雅黑" pitchFamily="34" charset="-122"/>
              </a:rPr>
              <a:t>产生的背景</a:t>
            </a:r>
            <a:r>
              <a:rPr lang="zh-CN" altLang="en-US" sz="1600" b="0" dirty="0" smtClean="0">
                <a:latin typeface="微软雅黑" pitchFamily="34" charset="-122"/>
                <a:ea typeface="微软雅黑" pitchFamily="34" charset="-122"/>
              </a:rPr>
              <a:t>：</a:t>
            </a:r>
            <a:endParaRPr lang="en-US" altLang="zh-CN" sz="1600" b="0" dirty="0" smtClean="0">
              <a:latin typeface="微软雅黑" pitchFamily="34" charset="-122"/>
              <a:ea typeface="微软雅黑" pitchFamily="34" charset="-122"/>
            </a:endParaRPr>
          </a:p>
          <a:p>
            <a:pPr>
              <a:buFont typeface="Wingdings" pitchFamily="2" charset="2"/>
              <a:buChar char="Ø"/>
            </a:pPr>
            <a:r>
              <a:rPr lang="en-US" altLang="zh-CN" sz="1600" b="0" dirty="0" smtClean="0">
                <a:latin typeface="微软雅黑" pitchFamily="34" charset="-122"/>
                <a:ea typeface="微软雅黑" pitchFamily="34" charset="-122"/>
              </a:rPr>
              <a:t>IT</a:t>
            </a:r>
            <a:r>
              <a:rPr lang="zh-CN" altLang="en-US" sz="1600" b="0" dirty="0" smtClean="0">
                <a:latin typeface="微软雅黑" pitchFamily="34" charset="-122"/>
                <a:ea typeface="微软雅黑" pitchFamily="34" charset="-122"/>
              </a:rPr>
              <a:t>建设以部门级为主，业务流程与数据局限于部门内部</a:t>
            </a:r>
            <a:endParaRPr lang="en-US" altLang="zh-CN" sz="1600" b="0" dirty="0" smtClean="0">
              <a:latin typeface="微软雅黑" pitchFamily="34" charset="-122"/>
              <a:ea typeface="微软雅黑" pitchFamily="34" charset="-122"/>
            </a:endParaRPr>
          </a:p>
          <a:p>
            <a:pPr>
              <a:buFont typeface="Wingdings" pitchFamily="2" charset="2"/>
              <a:buChar char="Ø"/>
            </a:pPr>
            <a:r>
              <a:rPr lang="zh-CN" altLang="en-US" sz="1600" b="0" dirty="0" smtClean="0">
                <a:latin typeface="微软雅黑" pitchFamily="34" charset="-122"/>
                <a:ea typeface="微软雅黑" pitchFamily="34" charset="-122"/>
              </a:rPr>
              <a:t>竖井应用：不同应用、不同厂商，会形成不同的数据结构、 不同的实现</a:t>
            </a:r>
            <a:endParaRPr lang="en-US" altLang="zh-CN" sz="1600" b="0" dirty="0" smtClean="0">
              <a:latin typeface="微软雅黑" pitchFamily="34" charset="-122"/>
              <a:ea typeface="微软雅黑" pitchFamily="34" charset="-122"/>
            </a:endParaRPr>
          </a:p>
          <a:p>
            <a:pPr>
              <a:buFont typeface="Wingdings" pitchFamily="2" charset="2"/>
              <a:buChar char="Ø"/>
            </a:pPr>
            <a:r>
              <a:rPr lang="zh-CN" altLang="en-US" sz="1600" b="0" dirty="0" smtClean="0">
                <a:latin typeface="微软雅黑" pitchFamily="34" charset="-122"/>
                <a:ea typeface="微软雅黑" pitchFamily="34" charset="-122"/>
              </a:rPr>
              <a:t>从关注部门需求到关注企业需求，需要部门间数据共享</a:t>
            </a:r>
            <a:r>
              <a:rPr lang="en-US" altLang="zh-CN" sz="1600" b="0" dirty="0" smtClean="0">
                <a:latin typeface="微软雅黑" pitchFamily="34" charset="-122"/>
                <a:ea typeface="微软雅黑" pitchFamily="34" charset="-122"/>
              </a:rPr>
              <a:t>/</a:t>
            </a:r>
            <a:r>
              <a:rPr lang="zh-CN" altLang="en-US" sz="1600" b="0" dirty="0" smtClean="0">
                <a:latin typeface="微软雅黑" pitchFamily="34" charset="-122"/>
                <a:ea typeface="微软雅黑" pitchFamily="34" charset="-122"/>
              </a:rPr>
              <a:t>业 务共享</a:t>
            </a:r>
            <a:r>
              <a:rPr lang="en-US" altLang="zh-CN" sz="1600" b="0" dirty="0" smtClean="0">
                <a:latin typeface="微软雅黑" pitchFamily="34" charset="-122"/>
                <a:ea typeface="微软雅黑" pitchFamily="34" charset="-122"/>
              </a:rPr>
              <a:t>/</a:t>
            </a:r>
            <a:r>
              <a:rPr lang="zh-CN" altLang="en-US" sz="1600" b="0" dirty="0" smtClean="0">
                <a:latin typeface="微软雅黑" pitchFamily="34" charset="-122"/>
                <a:ea typeface="微软雅黑" pitchFamily="34" charset="-122"/>
              </a:rPr>
              <a:t>客户共享 </a:t>
            </a:r>
            <a:endParaRPr lang="en-US" altLang="zh-CN" sz="1600" b="0" dirty="0" smtClean="0">
              <a:latin typeface="微软雅黑" pitchFamily="34" charset="-122"/>
              <a:ea typeface="微软雅黑" pitchFamily="34" charset="-122"/>
            </a:endParaRPr>
          </a:p>
          <a:p>
            <a:pPr>
              <a:buFont typeface="Wingdings" pitchFamily="2" charset="2"/>
              <a:buChar char="Ø"/>
            </a:pPr>
            <a:r>
              <a:rPr lang="zh-CN" altLang="en-US" sz="1600" b="0" dirty="0" smtClean="0">
                <a:latin typeface="微软雅黑" pitchFamily="34" charset="-122"/>
                <a:ea typeface="微软雅黑" pitchFamily="34" charset="-122"/>
              </a:rPr>
              <a:t>组织与业务流程频繁变化 </a:t>
            </a:r>
            <a:endParaRPr lang="en-US" altLang="zh-CN" sz="1600" b="0" dirty="0" smtClean="0">
              <a:latin typeface="微软雅黑" pitchFamily="34" charset="-122"/>
              <a:ea typeface="微软雅黑" pitchFamily="34" charset="-122"/>
            </a:endParaRPr>
          </a:p>
          <a:p>
            <a:endParaRPr lang="en-US" altLang="zh-CN" sz="1600" b="0" dirty="0" smtClean="0">
              <a:latin typeface="微软雅黑" pitchFamily="34" charset="-122"/>
              <a:ea typeface="微软雅黑" pitchFamily="34" charset="-122"/>
            </a:endParaRPr>
          </a:p>
          <a:p>
            <a:r>
              <a:rPr lang="en-US" altLang="zh-CN" sz="1600" b="0" dirty="0" smtClean="0">
                <a:latin typeface="微软雅黑" pitchFamily="34" charset="-122"/>
                <a:ea typeface="微软雅黑" pitchFamily="34" charset="-122"/>
              </a:rPr>
              <a:t>SOA</a:t>
            </a:r>
            <a:r>
              <a:rPr lang="zh-CN" altLang="en-US" sz="1600" b="0" dirty="0" smtClean="0">
                <a:solidFill>
                  <a:srgbClr val="FF0000"/>
                </a:solidFill>
                <a:latin typeface="微软雅黑" pitchFamily="34" charset="-122"/>
                <a:ea typeface="微软雅黑" pitchFamily="34" charset="-122"/>
              </a:rPr>
              <a:t>解决的问题 </a:t>
            </a:r>
            <a:r>
              <a:rPr lang="zh-CN" altLang="en-US" sz="1600" b="0" dirty="0" smtClean="0">
                <a:latin typeface="微软雅黑" pitchFamily="34" charset="-122"/>
                <a:ea typeface="微软雅黑" pitchFamily="34" charset="-122"/>
              </a:rPr>
              <a:t>：</a:t>
            </a:r>
            <a:endParaRPr lang="en-US" altLang="zh-CN" sz="1600" b="0" dirty="0" smtClean="0">
              <a:latin typeface="微软雅黑" pitchFamily="34" charset="-122"/>
              <a:ea typeface="微软雅黑" pitchFamily="34" charset="-122"/>
            </a:endParaRPr>
          </a:p>
          <a:p>
            <a:pPr>
              <a:buFont typeface="Wingdings" pitchFamily="2" charset="2"/>
              <a:buChar char="Ø"/>
            </a:pPr>
            <a:r>
              <a:rPr lang="zh-CN" altLang="en-US" sz="1600" b="0" dirty="0" smtClean="0">
                <a:latin typeface="微软雅黑" pitchFamily="34" charset="-122"/>
                <a:ea typeface="微软雅黑" pitchFamily="34" charset="-122"/>
              </a:rPr>
              <a:t>信息孤岛 </a:t>
            </a:r>
            <a:endParaRPr lang="en-US" altLang="zh-CN" sz="1600" b="0" dirty="0" smtClean="0">
              <a:latin typeface="微软雅黑" pitchFamily="34" charset="-122"/>
              <a:ea typeface="微软雅黑" pitchFamily="34" charset="-122"/>
            </a:endParaRPr>
          </a:p>
          <a:p>
            <a:pPr>
              <a:buFont typeface="Wingdings" pitchFamily="2" charset="2"/>
              <a:buChar char="Ø"/>
            </a:pPr>
            <a:r>
              <a:rPr lang="zh-CN" altLang="en-US" sz="1600" b="0" dirty="0" smtClean="0">
                <a:latin typeface="微软雅黑" pitchFamily="34" charset="-122"/>
                <a:ea typeface="微软雅黑" pitchFamily="34" charset="-122"/>
              </a:rPr>
              <a:t>互联互通 </a:t>
            </a:r>
            <a:endParaRPr lang="en-US" altLang="zh-CN" sz="1600" b="0" dirty="0" smtClean="0">
              <a:latin typeface="微软雅黑" pitchFamily="34" charset="-122"/>
              <a:ea typeface="微软雅黑" pitchFamily="34" charset="-122"/>
            </a:endParaRPr>
          </a:p>
          <a:p>
            <a:pPr>
              <a:buFont typeface="Wingdings" pitchFamily="2" charset="2"/>
              <a:buChar char="Ø"/>
            </a:pPr>
            <a:r>
              <a:rPr lang="zh-CN" altLang="en-US" sz="1600" b="0" dirty="0" smtClean="0">
                <a:latin typeface="微软雅黑" pitchFamily="34" charset="-122"/>
                <a:ea typeface="微软雅黑" pitchFamily="34" charset="-122"/>
              </a:rPr>
              <a:t>业务重用</a:t>
            </a:r>
            <a:endParaRPr lang="zh-CN" altLang="en-US" sz="1600" b="0" dirty="0">
              <a:latin typeface="微软雅黑" pitchFamily="34" charset="-122"/>
              <a:ea typeface="微软雅黑" pitchFamily="34" charset="-122"/>
            </a:endParaRPr>
          </a:p>
        </p:txBody>
      </p:sp>
      <p:pic>
        <p:nvPicPr>
          <p:cNvPr id="13314" name="Picture 2"/>
          <p:cNvPicPr>
            <a:picLocks noChangeAspect="1" noChangeArrowheads="1"/>
          </p:cNvPicPr>
          <p:nvPr/>
        </p:nvPicPr>
        <p:blipFill>
          <a:blip r:embed="rId3"/>
          <a:srcRect/>
          <a:stretch>
            <a:fillRect/>
          </a:stretch>
        </p:blipFill>
        <p:spPr bwMode="auto">
          <a:xfrm>
            <a:off x="60320" y="1347802"/>
            <a:ext cx="3797300" cy="329565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p:txBody>
          <a:bodyPr/>
          <a:lstStyle/>
          <a:p>
            <a:r>
              <a:rPr lang="zh-CN" altLang="en-US" dirty="0" smtClean="0">
                <a:ea typeface="宋体" pitchFamily="2" charset="-122"/>
              </a:rPr>
              <a:t>微服务与</a:t>
            </a:r>
            <a:r>
              <a:rPr lang="en-US" altLang="zh-CN" dirty="0" smtClean="0">
                <a:ea typeface="宋体" pitchFamily="2" charset="-122"/>
              </a:rPr>
              <a:t>SOA</a:t>
            </a:r>
            <a:endParaRPr lang="en-US" altLang="zh-CN" dirty="0">
              <a:ea typeface="宋体" pitchFamily="2" charset="-122"/>
            </a:endParaRPr>
          </a:p>
        </p:txBody>
      </p:sp>
      <p:sp>
        <p:nvSpPr>
          <p:cNvPr id="6" name="Rectangle 3"/>
          <p:cNvSpPr txBox="1">
            <a:spLocks noChangeArrowheads="1"/>
          </p:cNvSpPr>
          <p:nvPr/>
        </p:nvSpPr>
        <p:spPr bwMode="auto">
          <a:xfrm>
            <a:off x="571472" y="1071552"/>
            <a:ext cx="4643470" cy="385765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a:lnSpc>
                <a:spcPct val="150000"/>
              </a:lnSpc>
              <a:buFont typeface="Wingdings" pitchFamily="2" charset="2"/>
              <a:buChar char="ü"/>
            </a:pPr>
            <a:r>
              <a:rPr lang="en-US" altLang="zh-CN" sz="1600" b="0" dirty="0" smtClean="0">
                <a:latin typeface="微软雅黑" pitchFamily="34" charset="-122"/>
                <a:ea typeface="微软雅黑" pitchFamily="34" charset="-122"/>
              </a:rPr>
              <a:t>SOA</a:t>
            </a:r>
            <a:r>
              <a:rPr lang="zh-CN" altLang="en-US" sz="1600" b="0" dirty="0" smtClean="0">
                <a:latin typeface="微软雅黑" pitchFamily="34" charset="-122"/>
                <a:ea typeface="微软雅黑" pitchFamily="34" charset="-122"/>
              </a:rPr>
              <a:t>是一种</a:t>
            </a:r>
            <a:r>
              <a:rPr lang="zh-CN" altLang="en-US" sz="1600" b="0" dirty="0" smtClean="0">
                <a:solidFill>
                  <a:srgbClr val="FF0000"/>
                </a:solidFill>
                <a:latin typeface="微软雅黑" pitchFamily="34" charset="-122"/>
                <a:ea typeface="微软雅黑" pitchFamily="34" charset="-122"/>
              </a:rPr>
              <a:t>粗粒度、松耦合</a:t>
            </a:r>
            <a:r>
              <a:rPr lang="zh-CN" altLang="en-US" sz="1600" b="0" dirty="0" smtClean="0">
                <a:latin typeface="微软雅黑" pitchFamily="34" charset="-122"/>
                <a:ea typeface="微软雅黑" pitchFamily="34" charset="-122"/>
              </a:rPr>
              <a:t>服务架构，服务之间通过 简单、精确定义接口进行通讯，不涉及底层编程接口 和通讯模型。 </a:t>
            </a:r>
            <a:endParaRPr lang="en-US" altLang="zh-CN" sz="1600" b="0" dirty="0" smtClean="0">
              <a:latin typeface="微软雅黑" pitchFamily="34" charset="-122"/>
              <a:ea typeface="微软雅黑" pitchFamily="34" charset="-122"/>
            </a:endParaRPr>
          </a:p>
          <a:p>
            <a:pPr>
              <a:lnSpc>
                <a:spcPct val="150000"/>
              </a:lnSpc>
              <a:buFont typeface="Wingdings" pitchFamily="2" charset="2"/>
              <a:buChar char="ü"/>
            </a:pPr>
            <a:r>
              <a:rPr lang="en-US" altLang="zh-CN" sz="1600" b="0" dirty="0" smtClean="0">
                <a:latin typeface="微软雅黑" pitchFamily="34" charset="-122"/>
                <a:ea typeface="微软雅黑" pitchFamily="34" charset="-122"/>
              </a:rPr>
              <a:t>SOA</a:t>
            </a:r>
            <a:r>
              <a:rPr lang="zh-CN" altLang="en-US" sz="1600" b="0" dirty="0" smtClean="0">
                <a:latin typeface="微软雅黑" pitchFamily="34" charset="-122"/>
                <a:ea typeface="微软雅黑" pitchFamily="34" charset="-122"/>
              </a:rPr>
              <a:t>可以看作是</a:t>
            </a:r>
            <a:r>
              <a:rPr lang="en-US" altLang="zh-CN" sz="1600" b="0" dirty="0" smtClean="0">
                <a:latin typeface="微软雅黑" pitchFamily="34" charset="-122"/>
                <a:ea typeface="微软雅黑" pitchFamily="34" charset="-122"/>
              </a:rPr>
              <a:t>B/S</a:t>
            </a:r>
            <a:r>
              <a:rPr lang="zh-CN" altLang="en-US" sz="1600" b="0" dirty="0" smtClean="0">
                <a:latin typeface="微软雅黑" pitchFamily="34" charset="-122"/>
                <a:ea typeface="微软雅黑" pitchFamily="34" charset="-122"/>
              </a:rPr>
              <a:t>模型、</a:t>
            </a:r>
            <a:r>
              <a:rPr lang="en-US" altLang="zh-CN" sz="1600" b="0" dirty="0" smtClean="0">
                <a:latin typeface="微软雅黑" pitchFamily="34" charset="-122"/>
                <a:ea typeface="微软雅黑" pitchFamily="34" charset="-122"/>
              </a:rPr>
              <a:t>XML/Web Service</a:t>
            </a:r>
            <a:r>
              <a:rPr lang="zh-CN" altLang="en-US" sz="1600" b="0" dirty="0" smtClean="0">
                <a:latin typeface="微软雅黑" pitchFamily="34" charset="-122"/>
                <a:ea typeface="微软雅黑" pitchFamily="34" charset="-122"/>
              </a:rPr>
              <a:t>技术之后的自然</a:t>
            </a:r>
            <a:r>
              <a:rPr lang="zh-CN" altLang="en-US" sz="1600" b="0" dirty="0" smtClean="0">
                <a:solidFill>
                  <a:srgbClr val="FF0000"/>
                </a:solidFill>
                <a:latin typeface="微软雅黑" pitchFamily="34" charset="-122"/>
                <a:ea typeface="微软雅黑" pitchFamily="34" charset="-122"/>
              </a:rPr>
              <a:t>延伸</a:t>
            </a:r>
            <a:r>
              <a:rPr lang="zh-CN" altLang="en-US" sz="1600" b="0" dirty="0" smtClean="0">
                <a:latin typeface="微软雅黑" pitchFamily="34" charset="-122"/>
                <a:ea typeface="微软雅黑" pitchFamily="34" charset="-122"/>
              </a:rPr>
              <a:t>。</a:t>
            </a:r>
            <a:endParaRPr lang="en-US" altLang="zh-CN" sz="1600" b="0" dirty="0" smtClean="0">
              <a:latin typeface="微软雅黑" pitchFamily="34" charset="-122"/>
              <a:ea typeface="微软雅黑" pitchFamily="34" charset="-122"/>
            </a:endParaRPr>
          </a:p>
          <a:p>
            <a:pPr>
              <a:lnSpc>
                <a:spcPct val="150000"/>
              </a:lnSpc>
              <a:buFont typeface="Wingdings" pitchFamily="2" charset="2"/>
              <a:buChar char="ü"/>
            </a:pPr>
            <a:r>
              <a:rPr lang="en-US" altLang="zh-CN" sz="1600" b="0" dirty="0" smtClean="0">
                <a:latin typeface="微软雅黑" pitchFamily="34" charset="-122"/>
                <a:ea typeface="微软雅黑" pitchFamily="34" charset="-122"/>
              </a:rPr>
              <a:t>SOA</a:t>
            </a:r>
            <a:r>
              <a:rPr lang="zh-CN" altLang="en-US" sz="1600" b="0" dirty="0" smtClean="0">
                <a:latin typeface="微软雅黑" pitchFamily="34" charset="-122"/>
                <a:ea typeface="微软雅黑" pitchFamily="34" charset="-122"/>
              </a:rPr>
              <a:t>将能够帮助软件工程师们站在新的高度理解企业级架构中的各种组件的</a:t>
            </a:r>
            <a:r>
              <a:rPr lang="zh-CN" altLang="en-US" sz="1600" b="0" dirty="0" smtClean="0">
                <a:solidFill>
                  <a:srgbClr val="FF0000"/>
                </a:solidFill>
                <a:latin typeface="微软雅黑" pitchFamily="34" charset="-122"/>
                <a:ea typeface="微软雅黑" pitchFamily="34" charset="-122"/>
              </a:rPr>
              <a:t>开发、部署</a:t>
            </a:r>
            <a:r>
              <a:rPr lang="zh-CN" altLang="en-US" sz="1600" b="0" dirty="0" smtClean="0">
                <a:latin typeface="微软雅黑" pitchFamily="34" charset="-122"/>
                <a:ea typeface="微软雅黑" pitchFamily="34" charset="-122"/>
              </a:rPr>
              <a:t>形式 </a:t>
            </a:r>
            <a:endParaRPr lang="en-US" altLang="zh-CN" sz="1600" b="0" dirty="0" smtClean="0">
              <a:latin typeface="微软雅黑" pitchFamily="34" charset="-122"/>
              <a:ea typeface="微软雅黑" pitchFamily="34" charset="-122"/>
            </a:endParaRPr>
          </a:p>
          <a:p>
            <a:pPr>
              <a:lnSpc>
                <a:spcPct val="150000"/>
              </a:lnSpc>
              <a:buFont typeface="Wingdings" pitchFamily="2" charset="2"/>
              <a:buChar char="ü"/>
            </a:pPr>
            <a:r>
              <a:rPr lang="en-US" altLang="zh-CN" sz="1600" b="0" dirty="0" smtClean="0">
                <a:latin typeface="微软雅黑" pitchFamily="34" charset="-122"/>
                <a:ea typeface="微软雅黑" pitchFamily="34" charset="-122"/>
              </a:rPr>
              <a:t>SOA</a:t>
            </a:r>
            <a:r>
              <a:rPr lang="zh-CN" altLang="en-US" sz="1600" b="0" dirty="0" smtClean="0">
                <a:latin typeface="微软雅黑" pitchFamily="34" charset="-122"/>
                <a:ea typeface="微软雅黑" pitchFamily="34" charset="-122"/>
              </a:rPr>
              <a:t>帮助企业系统架构者以更迅速、更可靠、更具重用性架构整个业务系统。 </a:t>
            </a:r>
            <a:endParaRPr lang="en-US" altLang="zh-CN" sz="1600" b="0" dirty="0" smtClean="0">
              <a:latin typeface="微软雅黑" pitchFamily="34" charset="-122"/>
              <a:ea typeface="微软雅黑" pitchFamily="34" charset="-122"/>
            </a:endParaRPr>
          </a:p>
          <a:p>
            <a:pPr>
              <a:lnSpc>
                <a:spcPct val="150000"/>
              </a:lnSpc>
              <a:buFont typeface="Wingdings" pitchFamily="2" charset="2"/>
              <a:buChar char="ü"/>
            </a:pPr>
            <a:r>
              <a:rPr lang="en-US" altLang="zh-CN" sz="1600" b="0" dirty="0" smtClean="0">
                <a:latin typeface="微软雅黑" pitchFamily="34" charset="-122"/>
                <a:ea typeface="微软雅黑" pitchFamily="34" charset="-122"/>
              </a:rPr>
              <a:t>SOA</a:t>
            </a:r>
            <a:r>
              <a:rPr lang="zh-CN" altLang="en-US" sz="1600" b="0" dirty="0" smtClean="0">
                <a:latin typeface="微软雅黑" pitchFamily="34" charset="-122"/>
                <a:ea typeface="微软雅黑" pitchFamily="34" charset="-122"/>
              </a:rPr>
              <a:t>能够更加从容地面对业务的急剧</a:t>
            </a:r>
            <a:r>
              <a:rPr lang="zh-CN" altLang="en-US" sz="1600" b="0" dirty="0" smtClean="0">
                <a:solidFill>
                  <a:srgbClr val="FF0000"/>
                </a:solidFill>
                <a:latin typeface="微软雅黑" pitchFamily="34" charset="-122"/>
                <a:ea typeface="微软雅黑" pitchFamily="34" charset="-122"/>
              </a:rPr>
              <a:t>变化</a:t>
            </a:r>
            <a:r>
              <a:rPr lang="zh-CN" altLang="en-US" sz="1600" b="0" dirty="0" smtClean="0">
                <a:latin typeface="微软雅黑" pitchFamily="34" charset="-122"/>
                <a:ea typeface="微软雅黑" pitchFamily="34" charset="-122"/>
              </a:rPr>
              <a:t>。</a:t>
            </a:r>
            <a:endParaRPr lang="en-US" altLang="zh-CN" sz="1600" b="0" dirty="0" smtClean="0">
              <a:latin typeface="微软雅黑" pitchFamily="34" charset="-122"/>
              <a:ea typeface="微软雅黑" pitchFamily="34" charset="-122"/>
            </a:endParaRPr>
          </a:p>
          <a:p>
            <a:endParaRPr lang="en-US" altLang="zh-CN" sz="900" dirty="0" smtClean="0"/>
          </a:p>
        </p:txBody>
      </p:sp>
      <p:pic>
        <p:nvPicPr>
          <p:cNvPr id="14338" name="Picture 2"/>
          <p:cNvPicPr>
            <a:picLocks noChangeAspect="1" noChangeArrowheads="1"/>
          </p:cNvPicPr>
          <p:nvPr/>
        </p:nvPicPr>
        <p:blipFill>
          <a:blip r:embed="rId3"/>
          <a:srcRect/>
          <a:stretch>
            <a:fillRect/>
          </a:stretch>
        </p:blipFill>
        <p:spPr bwMode="auto">
          <a:xfrm>
            <a:off x="5308224" y="1924062"/>
            <a:ext cx="3550056" cy="2076448"/>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type="title"/>
          </p:nvPr>
        </p:nvSpPr>
        <p:spPr/>
        <p:txBody>
          <a:bodyPr/>
          <a:lstStyle/>
          <a:p>
            <a:r>
              <a:rPr lang="zh-CN" altLang="en-US" dirty="0" smtClean="0">
                <a:ea typeface="宋体" pitchFamily="2" charset="-122"/>
              </a:rPr>
              <a:t>目录</a:t>
            </a:r>
            <a:endParaRPr lang="en-US" altLang="zh-CN" dirty="0">
              <a:solidFill>
                <a:schemeClr val="accent1"/>
              </a:solidFill>
              <a:ea typeface="宋体" pitchFamily="2" charset="-122"/>
            </a:endParaRPr>
          </a:p>
        </p:txBody>
      </p:sp>
      <p:grpSp>
        <p:nvGrpSpPr>
          <p:cNvPr id="67618" name="Group 34"/>
          <p:cNvGrpSpPr>
            <a:grpSpLocks/>
          </p:cNvGrpSpPr>
          <p:nvPr/>
        </p:nvGrpSpPr>
        <p:grpSpPr bwMode="auto">
          <a:xfrm>
            <a:off x="1828800" y="1125143"/>
            <a:ext cx="5410200" cy="535782"/>
            <a:chOff x="1152" y="1275"/>
            <a:chExt cx="3408" cy="450"/>
          </a:xfrm>
        </p:grpSpPr>
        <p:grpSp>
          <p:nvGrpSpPr>
            <p:cNvPr id="67587" name="Group 3"/>
            <p:cNvGrpSpPr>
              <a:grpSpLocks/>
            </p:cNvGrpSpPr>
            <p:nvPr/>
          </p:nvGrpSpPr>
          <p:grpSpPr bwMode="auto">
            <a:xfrm>
              <a:off x="1152" y="1275"/>
              <a:ext cx="480" cy="419"/>
              <a:chOff x="1110" y="2656"/>
              <a:chExt cx="1549" cy="1351"/>
            </a:xfrm>
          </p:grpSpPr>
          <p:sp>
            <p:nvSpPr>
              <p:cNvPr id="67588" name="AutoShape 4"/>
              <p:cNvSpPr>
                <a:spLocks noChangeArrowheads="1"/>
              </p:cNvSpPr>
              <p:nvPr/>
            </p:nvSpPr>
            <p:spPr bwMode="gray">
              <a:xfrm>
                <a:off x="1123" y="2679"/>
                <a:ext cx="1536" cy="1328"/>
              </a:xfrm>
              <a:prstGeom prst="hexagon">
                <a:avLst>
                  <a:gd name="adj" fmla="val 28916"/>
                  <a:gd name="vf" fmla="val 115470"/>
                </a:avLst>
              </a:prstGeom>
              <a:solidFill>
                <a:srgbClr val="808080"/>
              </a:solidFill>
              <a:ln w="9525">
                <a:noFill/>
                <a:miter lim="800000"/>
                <a:headEnd/>
                <a:tailEnd/>
              </a:ln>
              <a:effectLst/>
            </p:spPr>
            <p:txBody>
              <a:bodyPr wrap="none" anchor="ctr"/>
              <a:lstStyle/>
              <a:p>
                <a:endParaRPr lang="zh-CN" altLang="en-US"/>
              </a:p>
            </p:txBody>
          </p:sp>
          <p:sp>
            <p:nvSpPr>
              <p:cNvPr id="67589" name="AutoShape 5"/>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p:spPr>
            <p:txBody>
              <a:bodyPr wrap="none" anchor="ctr"/>
              <a:lstStyle/>
              <a:p>
                <a:endParaRPr lang="zh-CN" altLang="en-US"/>
              </a:p>
            </p:txBody>
          </p:sp>
          <p:sp>
            <p:nvSpPr>
              <p:cNvPr id="67590" name="AutoShape 6"/>
              <p:cNvSpPr>
                <a:spLocks noChangeArrowheads="1"/>
              </p:cNvSpPr>
              <p:nvPr/>
            </p:nvSpPr>
            <p:spPr bwMode="gray">
              <a:xfrm>
                <a:off x="1200" y="2736"/>
                <a:ext cx="1350" cy="1168"/>
              </a:xfrm>
              <a:prstGeom prst="hexagon">
                <a:avLst>
                  <a:gd name="adj" fmla="val 28896"/>
                  <a:gd name="vf" fmla="val 115470"/>
                </a:avLst>
              </a:prstGeom>
              <a:gradFill rotWithShape="1">
                <a:gsLst>
                  <a:gs pos="0">
                    <a:schemeClr val="hlink">
                      <a:gamma/>
                      <a:shade val="46275"/>
                      <a:invGamma/>
                    </a:schemeClr>
                  </a:gs>
                  <a:gs pos="100000">
                    <a:schemeClr val="hlink"/>
                  </a:gs>
                </a:gsLst>
                <a:lin ang="2700000" scaled="1"/>
              </a:gradFill>
              <a:ln w="9525">
                <a:solidFill>
                  <a:schemeClr val="tx1"/>
                </a:solidFill>
                <a:miter lim="800000"/>
                <a:headEnd/>
                <a:tailEnd/>
              </a:ln>
              <a:effectLst/>
            </p:spPr>
            <p:txBody>
              <a:bodyPr wrap="none" anchor="ctr"/>
              <a:lstStyle/>
              <a:p>
                <a:endParaRPr lang="zh-CN" altLang="en-US"/>
              </a:p>
            </p:txBody>
          </p:sp>
        </p:grpSp>
        <p:sp>
          <p:nvSpPr>
            <p:cNvPr id="67595" name="Line 11"/>
            <p:cNvSpPr>
              <a:spLocks noChangeShapeType="1"/>
            </p:cNvSpPr>
            <p:nvPr/>
          </p:nvSpPr>
          <p:spPr bwMode="auto">
            <a:xfrm>
              <a:off x="1536" y="1659"/>
              <a:ext cx="3024" cy="0"/>
            </a:xfrm>
            <a:prstGeom prst="line">
              <a:avLst/>
            </a:prstGeom>
            <a:noFill/>
            <a:ln w="25400">
              <a:solidFill>
                <a:schemeClr val="tx2"/>
              </a:solidFill>
              <a:prstDash val="sysDot"/>
              <a:round/>
              <a:headEnd/>
              <a:tailEnd type="oval" w="med" len="med"/>
            </a:ln>
            <a:effectLst/>
          </p:spPr>
          <p:txBody>
            <a:bodyPr wrap="none" anchor="ctr"/>
            <a:lstStyle/>
            <a:p>
              <a:endParaRPr lang="zh-CN" altLang="en-US"/>
            </a:p>
          </p:txBody>
        </p:sp>
        <p:sp>
          <p:nvSpPr>
            <p:cNvPr id="67596" name="Text Box 12"/>
            <p:cNvSpPr txBox="1">
              <a:spLocks noChangeArrowheads="1"/>
            </p:cNvSpPr>
            <p:nvPr/>
          </p:nvSpPr>
          <p:spPr bwMode="auto">
            <a:xfrm>
              <a:off x="2160" y="1323"/>
              <a:ext cx="1473" cy="388"/>
            </a:xfrm>
            <a:prstGeom prst="rect">
              <a:avLst/>
            </a:prstGeom>
            <a:noFill/>
            <a:ln w="9525" algn="ctr">
              <a:noFill/>
              <a:miter lim="800000"/>
              <a:headEnd/>
              <a:tailEnd/>
            </a:ln>
            <a:effectLst/>
          </p:spPr>
          <p:txBody>
            <a:bodyPr wrap="none">
              <a:spAutoFit/>
            </a:bodyPr>
            <a:lstStyle/>
            <a:p>
              <a:pPr eaLnBrk="0" hangingPunct="0"/>
              <a:r>
                <a:rPr lang="zh-CN" altLang="en-US" sz="2400" b="0" dirty="0" smtClean="0">
                  <a:solidFill>
                    <a:schemeClr val="tx2"/>
                  </a:solidFill>
                  <a:ea typeface="宋体" pitchFamily="2" charset="-122"/>
                </a:rPr>
                <a:t>微服务架构起源</a:t>
              </a:r>
              <a:endParaRPr lang="en-US" altLang="zh-CN" sz="2400" b="0" dirty="0">
                <a:solidFill>
                  <a:schemeClr val="tx2"/>
                </a:solidFill>
                <a:ea typeface="宋体" pitchFamily="2" charset="-122"/>
              </a:endParaRPr>
            </a:p>
          </p:txBody>
        </p:sp>
        <p:sp>
          <p:nvSpPr>
            <p:cNvPr id="67597" name="Text Box 13"/>
            <p:cNvSpPr txBox="1">
              <a:spLocks noChangeArrowheads="1"/>
            </p:cNvSpPr>
            <p:nvPr/>
          </p:nvSpPr>
          <p:spPr bwMode="gray">
            <a:xfrm>
              <a:off x="1276" y="1337"/>
              <a:ext cx="224" cy="388"/>
            </a:xfrm>
            <a:prstGeom prst="rect">
              <a:avLst/>
            </a:prstGeom>
            <a:noFill/>
            <a:ln w="9525" algn="ctr">
              <a:noFill/>
              <a:miter lim="800000"/>
              <a:headEnd/>
              <a:tailEnd/>
            </a:ln>
            <a:effectLst/>
          </p:spPr>
          <p:txBody>
            <a:bodyPr wrap="none">
              <a:spAutoFit/>
            </a:bodyPr>
            <a:lstStyle/>
            <a:p>
              <a:pPr algn="ctr" eaLnBrk="0" hangingPunct="0"/>
              <a:r>
                <a:rPr lang="en-US" altLang="zh-CN" sz="2400" dirty="0">
                  <a:solidFill>
                    <a:schemeClr val="bg1"/>
                  </a:solidFill>
                  <a:ea typeface="宋体" pitchFamily="2" charset="-122"/>
                </a:rPr>
                <a:t>1</a:t>
              </a:r>
            </a:p>
          </p:txBody>
        </p:sp>
      </p:grpSp>
      <p:grpSp>
        <p:nvGrpSpPr>
          <p:cNvPr id="67619" name="Group 35"/>
          <p:cNvGrpSpPr>
            <a:grpSpLocks/>
          </p:cNvGrpSpPr>
          <p:nvPr/>
        </p:nvGrpSpPr>
        <p:grpSpPr bwMode="auto">
          <a:xfrm>
            <a:off x="1828800" y="1810944"/>
            <a:ext cx="5410200" cy="535782"/>
            <a:chOff x="1152" y="1851"/>
            <a:chExt cx="3408" cy="450"/>
          </a:xfrm>
        </p:grpSpPr>
        <p:grpSp>
          <p:nvGrpSpPr>
            <p:cNvPr id="67591" name="Group 7"/>
            <p:cNvGrpSpPr>
              <a:grpSpLocks/>
            </p:cNvGrpSpPr>
            <p:nvPr/>
          </p:nvGrpSpPr>
          <p:grpSpPr bwMode="auto">
            <a:xfrm>
              <a:off x="1152" y="1851"/>
              <a:ext cx="480" cy="419"/>
              <a:chOff x="3174" y="2656"/>
              <a:chExt cx="1549" cy="1351"/>
            </a:xfrm>
          </p:grpSpPr>
          <p:sp>
            <p:nvSpPr>
              <p:cNvPr id="67592" name="AutoShape 8"/>
              <p:cNvSpPr>
                <a:spLocks noChangeArrowheads="1"/>
              </p:cNvSpPr>
              <p:nvPr/>
            </p:nvSpPr>
            <p:spPr bwMode="gray">
              <a:xfrm>
                <a:off x="3187" y="2679"/>
                <a:ext cx="1536" cy="1328"/>
              </a:xfrm>
              <a:prstGeom prst="hexagon">
                <a:avLst>
                  <a:gd name="adj" fmla="val 28916"/>
                  <a:gd name="vf" fmla="val 115470"/>
                </a:avLst>
              </a:prstGeom>
              <a:solidFill>
                <a:srgbClr val="808080"/>
              </a:solidFill>
              <a:ln w="9525">
                <a:noFill/>
                <a:miter lim="800000"/>
                <a:headEnd/>
                <a:tailEnd/>
              </a:ln>
              <a:effectLst/>
            </p:spPr>
            <p:txBody>
              <a:bodyPr wrap="none" anchor="ctr"/>
              <a:lstStyle/>
              <a:p>
                <a:endParaRPr lang="zh-CN" altLang="en-US"/>
              </a:p>
            </p:txBody>
          </p:sp>
          <p:sp>
            <p:nvSpPr>
              <p:cNvPr id="67593" name="AutoShape 9"/>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p:spPr>
            <p:txBody>
              <a:bodyPr wrap="none" anchor="ctr"/>
              <a:lstStyle/>
              <a:p>
                <a:endParaRPr lang="zh-CN" altLang="en-US"/>
              </a:p>
            </p:txBody>
          </p:sp>
          <p:sp>
            <p:nvSpPr>
              <p:cNvPr id="67594" name="AutoShape 10"/>
              <p:cNvSpPr>
                <a:spLocks noChangeArrowheads="1"/>
              </p:cNvSpPr>
              <p:nvPr/>
            </p:nvSpPr>
            <p:spPr bwMode="gray">
              <a:xfrm>
                <a:off x="3264" y="2736"/>
                <a:ext cx="1350" cy="1168"/>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tx1"/>
                </a:solidFill>
                <a:miter lim="800000"/>
                <a:headEnd/>
                <a:tailEnd/>
              </a:ln>
              <a:effectLst/>
            </p:spPr>
            <p:txBody>
              <a:bodyPr wrap="none" anchor="ctr"/>
              <a:lstStyle/>
              <a:p>
                <a:endParaRPr lang="zh-CN" altLang="en-US"/>
              </a:p>
            </p:txBody>
          </p:sp>
        </p:grpSp>
        <p:sp>
          <p:nvSpPr>
            <p:cNvPr id="67598" name="Line 14"/>
            <p:cNvSpPr>
              <a:spLocks noChangeShapeType="1"/>
            </p:cNvSpPr>
            <p:nvPr/>
          </p:nvSpPr>
          <p:spPr bwMode="auto">
            <a:xfrm>
              <a:off x="1536" y="2235"/>
              <a:ext cx="3024" cy="0"/>
            </a:xfrm>
            <a:prstGeom prst="line">
              <a:avLst/>
            </a:prstGeom>
            <a:noFill/>
            <a:ln w="25400">
              <a:solidFill>
                <a:schemeClr val="tx2"/>
              </a:solidFill>
              <a:prstDash val="sysDot"/>
              <a:round/>
              <a:headEnd/>
              <a:tailEnd type="oval" w="med" len="med"/>
            </a:ln>
            <a:effectLst/>
          </p:spPr>
          <p:txBody>
            <a:bodyPr wrap="none" anchor="ctr"/>
            <a:lstStyle/>
            <a:p>
              <a:endParaRPr lang="zh-CN" altLang="en-US"/>
            </a:p>
          </p:txBody>
        </p:sp>
        <p:sp>
          <p:nvSpPr>
            <p:cNvPr id="67599" name="Text Box 15"/>
            <p:cNvSpPr txBox="1">
              <a:spLocks noChangeArrowheads="1"/>
            </p:cNvSpPr>
            <p:nvPr/>
          </p:nvSpPr>
          <p:spPr bwMode="auto">
            <a:xfrm>
              <a:off x="2160" y="1899"/>
              <a:ext cx="1667" cy="388"/>
            </a:xfrm>
            <a:prstGeom prst="rect">
              <a:avLst/>
            </a:prstGeom>
            <a:noFill/>
            <a:ln w="9525" algn="ctr">
              <a:noFill/>
              <a:miter lim="800000"/>
              <a:headEnd/>
              <a:tailEnd/>
            </a:ln>
            <a:effectLst/>
          </p:spPr>
          <p:txBody>
            <a:bodyPr wrap="none">
              <a:spAutoFit/>
            </a:bodyPr>
            <a:lstStyle/>
            <a:p>
              <a:pPr eaLnBrk="0" hangingPunct="0"/>
              <a:r>
                <a:rPr lang="zh-CN" altLang="en-US" sz="2400" b="0" dirty="0" smtClean="0">
                  <a:solidFill>
                    <a:schemeClr val="tx2"/>
                  </a:solidFill>
                  <a:ea typeface="宋体" pitchFamily="2" charset="-122"/>
                </a:rPr>
                <a:t>微服务与关</a:t>
              </a:r>
              <a:r>
                <a:rPr lang="zh-CN" altLang="en-US" sz="2400" b="0" dirty="0" smtClean="0">
                  <a:solidFill>
                    <a:schemeClr val="tx2"/>
                  </a:solidFill>
                  <a:ea typeface="宋体" pitchFamily="2" charset="-122"/>
                </a:rPr>
                <a:t>联理论</a:t>
              </a:r>
              <a:endParaRPr lang="en-US" altLang="zh-CN" sz="2400" b="0" dirty="0">
                <a:solidFill>
                  <a:schemeClr val="tx2"/>
                </a:solidFill>
                <a:ea typeface="宋体" pitchFamily="2" charset="-122"/>
              </a:endParaRPr>
            </a:p>
          </p:txBody>
        </p:sp>
        <p:sp>
          <p:nvSpPr>
            <p:cNvPr id="67600" name="Text Box 16"/>
            <p:cNvSpPr txBox="1">
              <a:spLocks noChangeArrowheads="1"/>
            </p:cNvSpPr>
            <p:nvPr/>
          </p:nvSpPr>
          <p:spPr bwMode="gray">
            <a:xfrm>
              <a:off x="1276" y="1913"/>
              <a:ext cx="224" cy="388"/>
            </a:xfrm>
            <a:prstGeom prst="rect">
              <a:avLst/>
            </a:prstGeom>
            <a:noFill/>
            <a:ln w="9525" algn="ctr">
              <a:noFill/>
              <a:miter lim="800000"/>
              <a:headEnd/>
              <a:tailEnd/>
            </a:ln>
            <a:effectLst/>
          </p:spPr>
          <p:txBody>
            <a:bodyPr wrap="none">
              <a:spAutoFit/>
            </a:bodyPr>
            <a:lstStyle/>
            <a:p>
              <a:pPr algn="ctr" eaLnBrk="0" hangingPunct="0"/>
              <a:r>
                <a:rPr lang="en-US" altLang="zh-CN" sz="2400">
                  <a:solidFill>
                    <a:schemeClr val="bg1"/>
                  </a:solidFill>
                  <a:ea typeface="宋体" pitchFamily="2" charset="-122"/>
                </a:rPr>
                <a:t>2</a:t>
              </a:r>
            </a:p>
          </p:txBody>
        </p:sp>
      </p:grpSp>
      <p:grpSp>
        <p:nvGrpSpPr>
          <p:cNvPr id="67620" name="Group 36"/>
          <p:cNvGrpSpPr>
            <a:grpSpLocks/>
          </p:cNvGrpSpPr>
          <p:nvPr/>
        </p:nvGrpSpPr>
        <p:grpSpPr bwMode="auto">
          <a:xfrm>
            <a:off x="1828800" y="2480075"/>
            <a:ext cx="5410200" cy="535782"/>
            <a:chOff x="1152" y="2413"/>
            <a:chExt cx="3408" cy="450"/>
          </a:xfrm>
        </p:grpSpPr>
        <p:grpSp>
          <p:nvGrpSpPr>
            <p:cNvPr id="67601" name="Group 17"/>
            <p:cNvGrpSpPr>
              <a:grpSpLocks/>
            </p:cNvGrpSpPr>
            <p:nvPr/>
          </p:nvGrpSpPr>
          <p:grpSpPr bwMode="auto">
            <a:xfrm>
              <a:off x="1152" y="2413"/>
              <a:ext cx="480" cy="419"/>
              <a:chOff x="1110" y="2656"/>
              <a:chExt cx="1549" cy="1351"/>
            </a:xfrm>
          </p:grpSpPr>
          <p:sp>
            <p:nvSpPr>
              <p:cNvPr id="67602"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w="9525">
                <a:noFill/>
                <a:miter lim="800000"/>
                <a:headEnd/>
                <a:tailEnd/>
              </a:ln>
              <a:effectLst/>
            </p:spPr>
            <p:txBody>
              <a:bodyPr wrap="none" anchor="ctr"/>
              <a:lstStyle/>
              <a:p>
                <a:endParaRPr lang="zh-CN" altLang="en-US"/>
              </a:p>
            </p:txBody>
          </p:sp>
          <p:sp>
            <p:nvSpPr>
              <p:cNvPr id="67603"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p:spPr>
            <p:txBody>
              <a:bodyPr wrap="none" anchor="ctr"/>
              <a:lstStyle/>
              <a:p>
                <a:endParaRPr lang="zh-CN" altLang="en-US"/>
              </a:p>
            </p:txBody>
          </p:sp>
          <p:sp>
            <p:nvSpPr>
              <p:cNvPr id="67604" name="AutoShape 20"/>
              <p:cNvSpPr>
                <a:spLocks noChangeArrowheads="1"/>
              </p:cNvSpPr>
              <p:nvPr/>
            </p:nvSpPr>
            <p:spPr bwMode="gray">
              <a:xfrm>
                <a:off x="1200" y="2736"/>
                <a:ext cx="1350" cy="1168"/>
              </a:xfrm>
              <a:prstGeom prst="hexagon">
                <a:avLst>
                  <a:gd name="adj" fmla="val 28896"/>
                  <a:gd name="vf" fmla="val 115470"/>
                </a:avLst>
              </a:prstGeom>
              <a:gradFill rotWithShape="1">
                <a:gsLst>
                  <a:gs pos="0">
                    <a:schemeClr val="hlink">
                      <a:gamma/>
                      <a:shade val="46275"/>
                      <a:invGamma/>
                    </a:schemeClr>
                  </a:gs>
                  <a:gs pos="100000">
                    <a:schemeClr val="hlink"/>
                  </a:gs>
                </a:gsLst>
                <a:lin ang="2700000" scaled="1"/>
              </a:gradFill>
              <a:ln w="9525">
                <a:solidFill>
                  <a:schemeClr val="tx1"/>
                </a:solidFill>
                <a:miter lim="800000"/>
                <a:headEnd/>
                <a:tailEnd/>
              </a:ln>
              <a:effectLst/>
            </p:spPr>
            <p:txBody>
              <a:bodyPr wrap="none" anchor="ctr"/>
              <a:lstStyle/>
              <a:p>
                <a:endParaRPr lang="zh-CN" altLang="en-US"/>
              </a:p>
            </p:txBody>
          </p:sp>
        </p:grpSp>
        <p:sp>
          <p:nvSpPr>
            <p:cNvPr id="67609" name="Line 25"/>
            <p:cNvSpPr>
              <a:spLocks noChangeShapeType="1"/>
            </p:cNvSpPr>
            <p:nvPr/>
          </p:nvSpPr>
          <p:spPr bwMode="auto">
            <a:xfrm>
              <a:off x="1536" y="2797"/>
              <a:ext cx="3024" cy="0"/>
            </a:xfrm>
            <a:prstGeom prst="line">
              <a:avLst/>
            </a:prstGeom>
            <a:noFill/>
            <a:ln w="25400">
              <a:solidFill>
                <a:schemeClr val="tx2"/>
              </a:solidFill>
              <a:prstDash val="sysDot"/>
              <a:round/>
              <a:headEnd/>
              <a:tailEnd type="oval" w="med" len="med"/>
            </a:ln>
            <a:effectLst/>
          </p:spPr>
          <p:txBody>
            <a:bodyPr wrap="none" anchor="ctr"/>
            <a:lstStyle/>
            <a:p>
              <a:endParaRPr lang="zh-CN" altLang="en-US"/>
            </a:p>
          </p:txBody>
        </p:sp>
        <p:sp>
          <p:nvSpPr>
            <p:cNvPr id="67610" name="Text Box 26"/>
            <p:cNvSpPr txBox="1">
              <a:spLocks noChangeArrowheads="1"/>
            </p:cNvSpPr>
            <p:nvPr/>
          </p:nvSpPr>
          <p:spPr bwMode="auto">
            <a:xfrm>
              <a:off x="2160" y="2461"/>
              <a:ext cx="1473" cy="388"/>
            </a:xfrm>
            <a:prstGeom prst="rect">
              <a:avLst/>
            </a:prstGeom>
            <a:noFill/>
            <a:ln w="9525" algn="ctr">
              <a:noFill/>
              <a:miter lim="800000"/>
              <a:headEnd/>
              <a:tailEnd/>
            </a:ln>
            <a:effectLst/>
          </p:spPr>
          <p:txBody>
            <a:bodyPr wrap="none">
              <a:spAutoFit/>
            </a:bodyPr>
            <a:lstStyle/>
            <a:p>
              <a:pPr eaLnBrk="0" hangingPunct="0"/>
              <a:r>
                <a:rPr lang="zh-CN" altLang="en-US" sz="2400" b="0" dirty="0" smtClean="0">
                  <a:solidFill>
                    <a:schemeClr val="tx2"/>
                  </a:solidFill>
                  <a:ea typeface="宋体" pitchFamily="2" charset="-122"/>
                </a:rPr>
                <a:t>微服务架构介绍</a:t>
              </a:r>
              <a:endParaRPr lang="en-US" altLang="zh-CN" sz="2400" b="0" dirty="0">
                <a:solidFill>
                  <a:schemeClr val="tx2"/>
                </a:solidFill>
                <a:ea typeface="宋体" pitchFamily="2" charset="-122"/>
              </a:endParaRPr>
            </a:p>
          </p:txBody>
        </p:sp>
        <p:sp>
          <p:nvSpPr>
            <p:cNvPr id="67611" name="Text Box 27"/>
            <p:cNvSpPr txBox="1">
              <a:spLocks noChangeArrowheads="1"/>
            </p:cNvSpPr>
            <p:nvPr/>
          </p:nvSpPr>
          <p:spPr bwMode="gray">
            <a:xfrm>
              <a:off x="1276" y="2475"/>
              <a:ext cx="224" cy="388"/>
            </a:xfrm>
            <a:prstGeom prst="rect">
              <a:avLst/>
            </a:prstGeom>
            <a:noFill/>
            <a:ln w="9525" algn="ctr">
              <a:noFill/>
              <a:miter lim="800000"/>
              <a:headEnd/>
              <a:tailEnd/>
            </a:ln>
            <a:effectLst/>
          </p:spPr>
          <p:txBody>
            <a:bodyPr wrap="none">
              <a:spAutoFit/>
            </a:bodyPr>
            <a:lstStyle/>
            <a:p>
              <a:pPr algn="ctr" eaLnBrk="0" hangingPunct="0"/>
              <a:r>
                <a:rPr lang="en-US" altLang="zh-CN" sz="2400">
                  <a:solidFill>
                    <a:schemeClr val="bg1"/>
                  </a:solidFill>
                  <a:ea typeface="宋体" pitchFamily="2" charset="-122"/>
                </a:rPr>
                <a:t>3</a:t>
              </a:r>
            </a:p>
          </p:txBody>
        </p:sp>
      </p:grpSp>
      <p:grpSp>
        <p:nvGrpSpPr>
          <p:cNvPr id="67621" name="Group 37"/>
          <p:cNvGrpSpPr>
            <a:grpSpLocks/>
          </p:cNvGrpSpPr>
          <p:nvPr/>
        </p:nvGrpSpPr>
        <p:grpSpPr bwMode="auto">
          <a:xfrm>
            <a:off x="1828800" y="3165877"/>
            <a:ext cx="5410200" cy="535782"/>
            <a:chOff x="1152" y="2989"/>
            <a:chExt cx="3408" cy="450"/>
          </a:xfrm>
        </p:grpSpPr>
        <p:grpSp>
          <p:nvGrpSpPr>
            <p:cNvPr id="67605" name="Group 21"/>
            <p:cNvGrpSpPr>
              <a:grpSpLocks/>
            </p:cNvGrpSpPr>
            <p:nvPr/>
          </p:nvGrpSpPr>
          <p:grpSpPr bwMode="auto">
            <a:xfrm>
              <a:off x="1152" y="2989"/>
              <a:ext cx="480" cy="419"/>
              <a:chOff x="3174" y="2656"/>
              <a:chExt cx="1549" cy="1351"/>
            </a:xfrm>
          </p:grpSpPr>
          <p:sp>
            <p:nvSpPr>
              <p:cNvPr id="67606" name="AutoShape 22"/>
              <p:cNvSpPr>
                <a:spLocks noChangeArrowheads="1"/>
              </p:cNvSpPr>
              <p:nvPr/>
            </p:nvSpPr>
            <p:spPr bwMode="gray">
              <a:xfrm>
                <a:off x="3187" y="2679"/>
                <a:ext cx="1536" cy="1328"/>
              </a:xfrm>
              <a:prstGeom prst="hexagon">
                <a:avLst>
                  <a:gd name="adj" fmla="val 28916"/>
                  <a:gd name="vf" fmla="val 115470"/>
                </a:avLst>
              </a:prstGeom>
              <a:solidFill>
                <a:srgbClr val="808080"/>
              </a:solidFill>
              <a:ln w="9525">
                <a:noFill/>
                <a:miter lim="800000"/>
                <a:headEnd/>
                <a:tailEnd/>
              </a:ln>
              <a:effectLst/>
            </p:spPr>
            <p:txBody>
              <a:bodyPr wrap="none" anchor="ctr"/>
              <a:lstStyle/>
              <a:p>
                <a:endParaRPr lang="zh-CN" altLang="en-US"/>
              </a:p>
            </p:txBody>
          </p:sp>
          <p:sp>
            <p:nvSpPr>
              <p:cNvPr id="67607" name="AutoShape 23"/>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p:spPr>
            <p:txBody>
              <a:bodyPr wrap="none" anchor="ctr"/>
              <a:lstStyle/>
              <a:p>
                <a:endParaRPr lang="zh-CN" altLang="en-US"/>
              </a:p>
            </p:txBody>
          </p:sp>
          <p:sp>
            <p:nvSpPr>
              <p:cNvPr id="67608" name="AutoShape 24"/>
              <p:cNvSpPr>
                <a:spLocks noChangeArrowheads="1"/>
              </p:cNvSpPr>
              <p:nvPr/>
            </p:nvSpPr>
            <p:spPr bwMode="gray">
              <a:xfrm>
                <a:off x="3264" y="2736"/>
                <a:ext cx="1350" cy="1168"/>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tx1"/>
                </a:solidFill>
                <a:miter lim="800000"/>
                <a:headEnd/>
                <a:tailEnd/>
              </a:ln>
              <a:effectLst/>
            </p:spPr>
            <p:txBody>
              <a:bodyPr wrap="none" anchor="ctr"/>
              <a:lstStyle/>
              <a:p>
                <a:endParaRPr lang="zh-CN" altLang="en-US"/>
              </a:p>
            </p:txBody>
          </p:sp>
        </p:grpSp>
        <p:sp>
          <p:nvSpPr>
            <p:cNvPr id="67612" name="Line 28"/>
            <p:cNvSpPr>
              <a:spLocks noChangeShapeType="1"/>
            </p:cNvSpPr>
            <p:nvPr/>
          </p:nvSpPr>
          <p:spPr bwMode="auto">
            <a:xfrm>
              <a:off x="1536" y="3373"/>
              <a:ext cx="3024" cy="0"/>
            </a:xfrm>
            <a:prstGeom prst="line">
              <a:avLst/>
            </a:prstGeom>
            <a:noFill/>
            <a:ln w="25400">
              <a:solidFill>
                <a:schemeClr val="tx2"/>
              </a:solidFill>
              <a:prstDash val="sysDot"/>
              <a:round/>
              <a:headEnd/>
              <a:tailEnd type="oval" w="med" len="med"/>
            </a:ln>
            <a:effectLst/>
          </p:spPr>
          <p:txBody>
            <a:bodyPr wrap="none" anchor="ctr"/>
            <a:lstStyle/>
            <a:p>
              <a:endParaRPr lang="zh-CN" altLang="en-US"/>
            </a:p>
          </p:txBody>
        </p:sp>
        <p:sp>
          <p:nvSpPr>
            <p:cNvPr id="67613" name="Text Box 29"/>
            <p:cNvSpPr txBox="1">
              <a:spLocks noChangeArrowheads="1"/>
            </p:cNvSpPr>
            <p:nvPr/>
          </p:nvSpPr>
          <p:spPr bwMode="auto">
            <a:xfrm>
              <a:off x="2160" y="3037"/>
              <a:ext cx="2055" cy="388"/>
            </a:xfrm>
            <a:prstGeom prst="rect">
              <a:avLst/>
            </a:prstGeom>
            <a:noFill/>
            <a:ln w="9525" algn="ctr">
              <a:noFill/>
              <a:miter lim="800000"/>
              <a:headEnd/>
              <a:tailEnd/>
            </a:ln>
            <a:effectLst/>
          </p:spPr>
          <p:txBody>
            <a:bodyPr wrap="none">
              <a:spAutoFit/>
            </a:bodyPr>
            <a:lstStyle/>
            <a:p>
              <a:pPr eaLnBrk="0" hangingPunct="0"/>
              <a:r>
                <a:rPr lang="zh-CN" altLang="en-US" sz="2400" b="0" dirty="0" smtClean="0">
                  <a:solidFill>
                    <a:schemeClr val="tx2"/>
                  </a:solidFill>
                  <a:ea typeface="宋体" pitchFamily="2" charset="-122"/>
                </a:rPr>
                <a:t>微服务应用及平台设计</a:t>
              </a:r>
              <a:endParaRPr lang="en-US" altLang="zh-CN" sz="2400" b="0" dirty="0">
                <a:solidFill>
                  <a:schemeClr val="tx2"/>
                </a:solidFill>
                <a:ea typeface="宋体" pitchFamily="2" charset="-122"/>
              </a:endParaRPr>
            </a:p>
          </p:txBody>
        </p:sp>
        <p:sp>
          <p:nvSpPr>
            <p:cNvPr id="67614" name="Text Box 30"/>
            <p:cNvSpPr txBox="1">
              <a:spLocks noChangeArrowheads="1"/>
            </p:cNvSpPr>
            <p:nvPr/>
          </p:nvSpPr>
          <p:spPr bwMode="gray">
            <a:xfrm>
              <a:off x="1276" y="3051"/>
              <a:ext cx="224" cy="388"/>
            </a:xfrm>
            <a:prstGeom prst="rect">
              <a:avLst/>
            </a:prstGeom>
            <a:noFill/>
            <a:ln w="9525" algn="ctr">
              <a:noFill/>
              <a:miter lim="800000"/>
              <a:headEnd/>
              <a:tailEnd/>
            </a:ln>
            <a:effectLst/>
          </p:spPr>
          <p:txBody>
            <a:bodyPr wrap="none">
              <a:spAutoFit/>
            </a:bodyPr>
            <a:lstStyle/>
            <a:p>
              <a:pPr algn="ctr" eaLnBrk="0" hangingPunct="0"/>
              <a:r>
                <a:rPr lang="en-US" altLang="zh-CN" sz="2400">
                  <a:solidFill>
                    <a:schemeClr val="bg1"/>
                  </a:solidFill>
                  <a:ea typeface="宋体" pitchFamily="2" charset="-122"/>
                </a:rPr>
                <a:t>4</a:t>
              </a:r>
            </a:p>
          </p:txBody>
        </p:sp>
      </p:grpSp>
      <p:sp>
        <p:nvSpPr>
          <p:cNvPr id="67615" name="Text Box 31"/>
          <p:cNvSpPr txBox="1">
            <a:spLocks noChangeArrowheads="1"/>
          </p:cNvSpPr>
          <p:nvPr/>
        </p:nvSpPr>
        <p:spPr bwMode="auto">
          <a:xfrm>
            <a:off x="1660525" y="541735"/>
            <a:ext cx="184731" cy="369332"/>
          </a:xfrm>
          <a:prstGeom prst="rect">
            <a:avLst/>
          </a:prstGeom>
          <a:noFill/>
          <a:ln w="9525">
            <a:noFill/>
            <a:miter lim="800000"/>
            <a:headEnd/>
            <a:tailEnd/>
          </a:ln>
          <a:effectLst/>
        </p:spPr>
        <p:txBody>
          <a:bodyPr wrap="none">
            <a:spAutoFit/>
          </a:bodyPr>
          <a:lstStyle/>
          <a:p>
            <a:endParaRPr lang="zh-CN" altLang="en-US" b="0">
              <a:ea typeface="宋体" pitchFamily="2" charset="-122"/>
            </a:endParaRPr>
          </a:p>
        </p:txBody>
      </p:sp>
      <p:grpSp>
        <p:nvGrpSpPr>
          <p:cNvPr id="36" name="Group 36"/>
          <p:cNvGrpSpPr>
            <a:grpSpLocks/>
          </p:cNvGrpSpPr>
          <p:nvPr/>
        </p:nvGrpSpPr>
        <p:grpSpPr bwMode="auto">
          <a:xfrm>
            <a:off x="1857356" y="3821918"/>
            <a:ext cx="5410200" cy="535782"/>
            <a:chOff x="1152" y="2413"/>
            <a:chExt cx="3408" cy="450"/>
          </a:xfrm>
        </p:grpSpPr>
        <p:grpSp>
          <p:nvGrpSpPr>
            <p:cNvPr id="37" name="Group 17"/>
            <p:cNvGrpSpPr>
              <a:grpSpLocks/>
            </p:cNvGrpSpPr>
            <p:nvPr/>
          </p:nvGrpSpPr>
          <p:grpSpPr bwMode="auto">
            <a:xfrm>
              <a:off x="1152" y="2413"/>
              <a:ext cx="480" cy="419"/>
              <a:chOff x="1110" y="2656"/>
              <a:chExt cx="1549" cy="1351"/>
            </a:xfrm>
          </p:grpSpPr>
          <p:sp>
            <p:nvSpPr>
              <p:cNvPr id="41"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w="9525">
                <a:noFill/>
                <a:miter lim="800000"/>
                <a:headEnd/>
                <a:tailEnd/>
              </a:ln>
              <a:effectLst/>
            </p:spPr>
            <p:txBody>
              <a:bodyPr wrap="none" anchor="ctr"/>
              <a:lstStyle/>
              <a:p>
                <a:endParaRPr lang="zh-CN" altLang="en-US"/>
              </a:p>
            </p:txBody>
          </p:sp>
          <p:sp>
            <p:nvSpPr>
              <p:cNvPr id="42"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p:spPr>
            <p:txBody>
              <a:bodyPr wrap="none" anchor="ctr"/>
              <a:lstStyle/>
              <a:p>
                <a:endParaRPr lang="zh-CN" altLang="en-US"/>
              </a:p>
            </p:txBody>
          </p:sp>
          <p:sp>
            <p:nvSpPr>
              <p:cNvPr id="43" name="AutoShape 20"/>
              <p:cNvSpPr>
                <a:spLocks noChangeArrowheads="1"/>
              </p:cNvSpPr>
              <p:nvPr/>
            </p:nvSpPr>
            <p:spPr bwMode="gray">
              <a:xfrm>
                <a:off x="1200" y="2736"/>
                <a:ext cx="1350" cy="1168"/>
              </a:xfrm>
              <a:prstGeom prst="hexagon">
                <a:avLst>
                  <a:gd name="adj" fmla="val 28896"/>
                  <a:gd name="vf" fmla="val 115470"/>
                </a:avLst>
              </a:prstGeom>
              <a:gradFill rotWithShape="1">
                <a:gsLst>
                  <a:gs pos="0">
                    <a:schemeClr val="hlink">
                      <a:gamma/>
                      <a:shade val="46275"/>
                      <a:invGamma/>
                    </a:schemeClr>
                  </a:gs>
                  <a:gs pos="100000">
                    <a:schemeClr val="hlink"/>
                  </a:gs>
                </a:gsLst>
                <a:lin ang="2700000" scaled="1"/>
              </a:gradFill>
              <a:ln w="9525">
                <a:solidFill>
                  <a:schemeClr val="tx1"/>
                </a:solidFill>
                <a:miter lim="800000"/>
                <a:headEnd/>
                <a:tailEnd/>
              </a:ln>
              <a:effectLst/>
            </p:spPr>
            <p:txBody>
              <a:bodyPr wrap="none" anchor="ctr"/>
              <a:lstStyle/>
              <a:p>
                <a:endParaRPr lang="zh-CN" altLang="en-US"/>
              </a:p>
            </p:txBody>
          </p:sp>
        </p:grpSp>
        <p:sp>
          <p:nvSpPr>
            <p:cNvPr id="38" name="Line 25"/>
            <p:cNvSpPr>
              <a:spLocks noChangeShapeType="1"/>
            </p:cNvSpPr>
            <p:nvPr/>
          </p:nvSpPr>
          <p:spPr bwMode="auto">
            <a:xfrm>
              <a:off x="1536" y="2797"/>
              <a:ext cx="3024" cy="0"/>
            </a:xfrm>
            <a:prstGeom prst="line">
              <a:avLst/>
            </a:prstGeom>
            <a:noFill/>
            <a:ln w="25400">
              <a:solidFill>
                <a:schemeClr val="tx2"/>
              </a:solidFill>
              <a:prstDash val="sysDot"/>
              <a:round/>
              <a:headEnd/>
              <a:tailEnd type="oval" w="med" len="med"/>
            </a:ln>
            <a:effectLst/>
          </p:spPr>
          <p:txBody>
            <a:bodyPr wrap="none" anchor="ctr"/>
            <a:lstStyle/>
            <a:p>
              <a:endParaRPr lang="zh-CN" altLang="en-US"/>
            </a:p>
          </p:txBody>
        </p:sp>
        <p:sp>
          <p:nvSpPr>
            <p:cNvPr id="39" name="Text Box 26"/>
            <p:cNvSpPr txBox="1">
              <a:spLocks noChangeArrowheads="1"/>
            </p:cNvSpPr>
            <p:nvPr/>
          </p:nvSpPr>
          <p:spPr bwMode="auto">
            <a:xfrm>
              <a:off x="2160" y="2461"/>
              <a:ext cx="1473" cy="388"/>
            </a:xfrm>
            <a:prstGeom prst="rect">
              <a:avLst/>
            </a:prstGeom>
            <a:noFill/>
            <a:ln w="9525" algn="ctr">
              <a:noFill/>
              <a:miter lim="800000"/>
              <a:headEnd/>
              <a:tailEnd/>
            </a:ln>
            <a:effectLst/>
          </p:spPr>
          <p:txBody>
            <a:bodyPr wrap="none">
              <a:spAutoFit/>
            </a:bodyPr>
            <a:lstStyle/>
            <a:p>
              <a:pPr eaLnBrk="0" hangingPunct="0"/>
              <a:r>
                <a:rPr lang="zh-CN" altLang="en-US" sz="2400" b="0" dirty="0" smtClean="0">
                  <a:solidFill>
                    <a:schemeClr val="tx2"/>
                  </a:solidFill>
                  <a:ea typeface="宋体" pitchFamily="2" charset="-122"/>
                </a:rPr>
                <a:t>微服务相关技术</a:t>
              </a:r>
              <a:endParaRPr lang="en-US" altLang="zh-CN" sz="2400" b="0" dirty="0">
                <a:solidFill>
                  <a:schemeClr val="tx2"/>
                </a:solidFill>
                <a:ea typeface="宋体" pitchFamily="2" charset="-122"/>
              </a:endParaRPr>
            </a:p>
          </p:txBody>
        </p:sp>
        <p:sp>
          <p:nvSpPr>
            <p:cNvPr id="40" name="Text Box 27"/>
            <p:cNvSpPr txBox="1">
              <a:spLocks noChangeArrowheads="1"/>
            </p:cNvSpPr>
            <p:nvPr/>
          </p:nvSpPr>
          <p:spPr bwMode="gray">
            <a:xfrm>
              <a:off x="1276" y="2475"/>
              <a:ext cx="224" cy="388"/>
            </a:xfrm>
            <a:prstGeom prst="rect">
              <a:avLst/>
            </a:prstGeom>
            <a:noFill/>
            <a:ln w="9525" algn="ctr">
              <a:noFill/>
              <a:miter lim="800000"/>
              <a:headEnd/>
              <a:tailEnd/>
            </a:ln>
            <a:effectLst/>
          </p:spPr>
          <p:txBody>
            <a:bodyPr wrap="none">
              <a:spAutoFit/>
            </a:bodyPr>
            <a:lstStyle/>
            <a:p>
              <a:pPr algn="ctr" eaLnBrk="0" hangingPunct="0"/>
              <a:r>
                <a:rPr lang="en-US" altLang="zh-CN" sz="2400" dirty="0" smtClean="0">
                  <a:solidFill>
                    <a:schemeClr val="bg1"/>
                  </a:solidFill>
                  <a:ea typeface="宋体" pitchFamily="2" charset="-122"/>
                </a:rPr>
                <a:t>5</a:t>
              </a:r>
              <a:endParaRPr lang="en-US" altLang="zh-CN" sz="2400" dirty="0">
                <a:solidFill>
                  <a:schemeClr val="bg1"/>
                </a:solidFill>
                <a:ea typeface="宋体" pitchFamily="2" charset="-122"/>
              </a:endParaRPr>
            </a:p>
          </p:txBody>
        </p:sp>
      </p:gr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p:txBody>
          <a:bodyPr/>
          <a:lstStyle/>
          <a:p>
            <a:r>
              <a:rPr lang="zh-CN" altLang="en-US" dirty="0" smtClean="0">
                <a:ea typeface="宋体" pitchFamily="2" charset="-122"/>
              </a:rPr>
              <a:t>微服务与</a:t>
            </a:r>
            <a:r>
              <a:rPr lang="en-US" altLang="zh-CN" dirty="0" smtClean="0">
                <a:ea typeface="宋体" pitchFamily="2" charset="-122"/>
              </a:rPr>
              <a:t>SOA</a:t>
            </a:r>
            <a:endParaRPr lang="en-US" altLang="zh-CN" dirty="0">
              <a:ea typeface="宋体" pitchFamily="2" charset="-122"/>
            </a:endParaRPr>
          </a:p>
        </p:txBody>
      </p:sp>
      <p:sp>
        <p:nvSpPr>
          <p:cNvPr id="6" name="Rectangle 3"/>
          <p:cNvSpPr txBox="1">
            <a:spLocks noChangeArrowheads="1"/>
          </p:cNvSpPr>
          <p:nvPr/>
        </p:nvSpPr>
        <p:spPr bwMode="auto">
          <a:xfrm>
            <a:off x="5429256" y="1285866"/>
            <a:ext cx="3143272" cy="337066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a:lnSpc>
                <a:spcPct val="150000"/>
              </a:lnSpc>
            </a:pPr>
            <a:r>
              <a:rPr lang="en-US" sz="1600" b="0" dirty="0" smtClean="0">
                <a:latin typeface="微软雅黑" pitchFamily="34" charset="-122"/>
                <a:ea typeface="微软雅黑" pitchFamily="34" charset="-122"/>
              </a:rPr>
              <a:t>SOA</a:t>
            </a:r>
            <a:r>
              <a:rPr lang="zh-CN" altLang="en-US" sz="1600" b="0" dirty="0" smtClean="0">
                <a:latin typeface="微软雅黑" pitchFamily="34" charset="-122"/>
                <a:ea typeface="微软雅黑" pitchFamily="34" charset="-122"/>
              </a:rPr>
              <a:t>和微服务的</a:t>
            </a:r>
            <a:r>
              <a:rPr lang="zh-CN" altLang="en-US" sz="1600" b="0" dirty="0" smtClean="0">
                <a:solidFill>
                  <a:srgbClr val="FF0000"/>
                </a:solidFill>
                <a:latin typeface="微软雅黑" pitchFamily="34" charset="-122"/>
                <a:ea typeface="微软雅黑" pitchFamily="34" charset="-122"/>
              </a:rPr>
              <a:t>区别</a:t>
            </a:r>
            <a:r>
              <a:rPr lang="zh-CN" altLang="en-US" sz="1600" b="0" dirty="0" smtClean="0">
                <a:latin typeface="微软雅黑" pitchFamily="34" charset="-122"/>
                <a:ea typeface="微软雅黑" pitchFamily="34" charset="-122"/>
              </a:rPr>
              <a:t>：</a:t>
            </a:r>
            <a:endParaRPr lang="en-US" altLang="zh-CN" sz="1600" b="0" dirty="0" smtClean="0">
              <a:latin typeface="微软雅黑" pitchFamily="34" charset="-122"/>
              <a:ea typeface="微软雅黑" pitchFamily="34" charset="-122"/>
            </a:endParaRPr>
          </a:p>
          <a:p>
            <a:pPr>
              <a:lnSpc>
                <a:spcPct val="150000"/>
              </a:lnSpc>
              <a:buFont typeface="Wingdings" pitchFamily="2" charset="2"/>
              <a:buChar char="u"/>
            </a:pPr>
            <a:r>
              <a:rPr lang="zh-CN" altLang="en-US" sz="1600" b="0" dirty="0" smtClean="0">
                <a:latin typeface="微软雅黑" pitchFamily="34" charset="-122"/>
                <a:ea typeface="微软雅黑" pitchFamily="34" charset="-122"/>
              </a:rPr>
              <a:t>微服务不再强调传统</a:t>
            </a:r>
            <a:r>
              <a:rPr lang="en-US" sz="1600" b="0" dirty="0" smtClean="0">
                <a:latin typeface="微软雅黑" pitchFamily="34" charset="-122"/>
                <a:ea typeface="微软雅黑" pitchFamily="34" charset="-122"/>
              </a:rPr>
              <a:t>SOA</a:t>
            </a:r>
            <a:r>
              <a:rPr lang="zh-CN" altLang="en-US" sz="1600" b="0" dirty="0" smtClean="0">
                <a:latin typeface="微软雅黑" pitchFamily="34" charset="-122"/>
                <a:ea typeface="微软雅黑" pitchFamily="34" charset="-122"/>
              </a:rPr>
              <a:t>架构里面比较重的</a:t>
            </a:r>
            <a:r>
              <a:rPr lang="en-US" sz="1600" b="0" dirty="0" smtClean="0">
                <a:latin typeface="微软雅黑" pitchFamily="34" charset="-122"/>
                <a:ea typeface="微软雅黑" pitchFamily="34" charset="-122"/>
              </a:rPr>
              <a:t>ESB</a:t>
            </a:r>
            <a:r>
              <a:rPr lang="zh-CN" altLang="en-US" sz="1600" b="0" dirty="0" smtClean="0">
                <a:latin typeface="微软雅黑" pitchFamily="34" charset="-122"/>
                <a:ea typeface="微软雅黑" pitchFamily="34" charset="-122"/>
              </a:rPr>
              <a:t>企业服务总线</a:t>
            </a:r>
            <a:endParaRPr lang="en-US" altLang="zh-CN" sz="1600" b="0" dirty="0" smtClean="0">
              <a:latin typeface="微软雅黑" pitchFamily="34" charset="-122"/>
              <a:ea typeface="微软雅黑" pitchFamily="34" charset="-122"/>
            </a:endParaRPr>
          </a:p>
          <a:p>
            <a:pPr>
              <a:lnSpc>
                <a:spcPct val="150000"/>
              </a:lnSpc>
              <a:buFont typeface="Wingdings" pitchFamily="2" charset="2"/>
              <a:buChar char="u"/>
            </a:pPr>
            <a:r>
              <a:rPr lang="en-US" altLang="zh-CN" sz="1600" b="0" dirty="0" smtClean="0">
                <a:latin typeface="微软雅黑" pitchFamily="34" charset="-122"/>
                <a:ea typeface="微软雅黑" pitchFamily="34" charset="-122"/>
              </a:rPr>
              <a:t>S</a:t>
            </a:r>
            <a:r>
              <a:rPr lang="en-US" sz="1600" b="0" dirty="0" smtClean="0">
                <a:latin typeface="微软雅黑" pitchFamily="34" charset="-122"/>
                <a:ea typeface="微软雅黑" pitchFamily="34" charset="-122"/>
              </a:rPr>
              <a:t>OA</a:t>
            </a:r>
            <a:r>
              <a:rPr lang="zh-CN" altLang="en-US" sz="1600" b="0" dirty="0" smtClean="0">
                <a:latin typeface="微软雅黑" pitchFamily="34" charset="-122"/>
                <a:ea typeface="微软雅黑" pitchFamily="34" charset="-122"/>
              </a:rPr>
              <a:t>的思想进入到单个业务系统内部实现真正的组件化</a:t>
            </a:r>
            <a:endParaRPr lang="en-US" altLang="zh-CN" sz="1600" b="0" dirty="0" smtClean="0">
              <a:latin typeface="微软雅黑" pitchFamily="34" charset="-122"/>
              <a:ea typeface="微软雅黑" pitchFamily="34" charset="-122"/>
            </a:endParaRPr>
          </a:p>
          <a:p>
            <a:pPr>
              <a:lnSpc>
                <a:spcPct val="150000"/>
              </a:lnSpc>
              <a:buFont typeface="Wingdings" pitchFamily="2" charset="2"/>
              <a:buChar char="u"/>
            </a:pPr>
            <a:endParaRPr lang="en-US" altLang="zh-CN" sz="1600" b="0" dirty="0" smtClean="0">
              <a:latin typeface="微软雅黑" pitchFamily="34" charset="-122"/>
              <a:ea typeface="微软雅黑" pitchFamily="34" charset="-122"/>
            </a:endParaRPr>
          </a:p>
          <a:p>
            <a:pPr>
              <a:lnSpc>
                <a:spcPct val="150000"/>
              </a:lnSpc>
            </a:pPr>
            <a:r>
              <a:rPr lang="en-US" sz="1600" b="0" dirty="0" smtClean="0">
                <a:latin typeface="微软雅黑" pitchFamily="34" charset="-122"/>
                <a:ea typeface="微软雅黑" pitchFamily="34" charset="-122"/>
              </a:rPr>
              <a:t>SOA</a:t>
            </a:r>
            <a:r>
              <a:rPr lang="zh-CN" altLang="en-US" sz="1600" b="0" dirty="0" smtClean="0">
                <a:latin typeface="微软雅黑" pitchFamily="34" charset="-122"/>
                <a:ea typeface="微软雅黑" pitchFamily="34" charset="-122"/>
              </a:rPr>
              <a:t>和微服务的</a:t>
            </a:r>
            <a:r>
              <a:rPr lang="zh-CN" altLang="en-US" sz="1600" b="0" dirty="0" smtClean="0">
                <a:solidFill>
                  <a:srgbClr val="FF0000"/>
                </a:solidFill>
                <a:latin typeface="微软雅黑" pitchFamily="34" charset="-122"/>
                <a:ea typeface="微软雅黑" pitchFamily="34" charset="-122"/>
              </a:rPr>
              <a:t>共同点</a:t>
            </a:r>
            <a:r>
              <a:rPr lang="zh-CN" altLang="en-US" sz="1600" b="0" dirty="0" smtClean="0">
                <a:latin typeface="微软雅黑" pitchFamily="34" charset="-122"/>
                <a:ea typeface="微软雅黑" pitchFamily="34" charset="-122"/>
              </a:rPr>
              <a:t>：</a:t>
            </a:r>
            <a:endParaRPr lang="en-US" altLang="zh-CN" sz="1600" b="0" dirty="0" smtClean="0">
              <a:latin typeface="微软雅黑" pitchFamily="34" charset="-122"/>
              <a:ea typeface="微软雅黑" pitchFamily="34" charset="-122"/>
            </a:endParaRPr>
          </a:p>
          <a:p>
            <a:pPr>
              <a:lnSpc>
                <a:spcPct val="150000"/>
              </a:lnSpc>
              <a:buFont typeface="Wingdings" pitchFamily="2" charset="2"/>
              <a:buChar char="u"/>
            </a:pPr>
            <a:r>
              <a:rPr lang="zh-CN" altLang="en-US" sz="1600" b="0" dirty="0" smtClean="0">
                <a:latin typeface="微软雅黑" pitchFamily="34" charset="-122"/>
                <a:ea typeface="微软雅黑" pitchFamily="34" charset="-122"/>
              </a:rPr>
              <a:t>服务化</a:t>
            </a:r>
            <a:endParaRPr lang="en-US" altLang="zh-CN" sz="1600" b="0" dirty="0" smtClean="0">
              <a:latin typeface="微软雅黑" pitchFamily="34" charset="-122"/>
              <a:ea typeface="微软雅黑" pitchFamily="34" charset="-122"/>
            </a:endParaRPr>
          </a:p>
          <a:p>
            <a:pPr>
              <a:lnSpc>
                <a:spcPct val="150000"/>
              </a:lnSpc>
              <a:buFont typeface="Wingdings" pitchFamily="2" charset="2"/>
              <a:buChar char="u"/>
            </a:pPr>
            <a:r>
              <a:rPr lang="zh-CN" altLang="en-US" sz="1600" b="0" dirty="0" smtClean="0">
                <a:latin typeface="微软雅黑" pitchFamily="34" charset="-122"/>
                <a:ea typeface="微软雅黑" pitchFamily="34" charset="-122"/>
              </a:rPr>
              <a:t>敏捷快速</a:t>
            </a:r>
          </a:p>
          <a:p>
            <a:endParaRPr lang="zh-CN" altLang="en-US" sz="900" b="0" dirty="0" smtClean="0"/>
          </a:p>
          <a:p>
            <a:endParaRPr lang="en-US" altLang="zh-CN" sz="900" b="0" dirty="0" smtClean="0"/>
          </a:p>
        </p:txBody>
      </p:sp>
      <p:pic>
        <p:nvPicPr>
          <p:cNvPr id="9218" name="Picture 2"/>
          <p:cNvPicPr>
            <a:picLocks noChangeAspect="1" noChangeArrowheads="1"/>
          </p:cNvPicPr>
          <p:nvPr/>
        </p:nvPicPr>
        <p:blipFill>
          <a:blip r:embed="rId3" cstate="print"/>
          <a:srcRect/>
          <a:stretch>
            <a:fillRect/>
          </a:stretch>
        </p:blipFill>
        <p:spPr bwMode="auto">
          <a:xfrm>
            <a:off x="57347" y="2000263"/>
            <a:ext cx="2157199" cy="1847101"/>
          </a:xfrm>
          <a:prstGeom prst="rect">
            <a:avLst/>
          </a:prstGeom>
          <a:noFill/>
          <a:ln w="9525">
            <a:noFill/>
            <a:miter lim="800000"/>
            <a:headEnd/>
            <a:tailEnd/>
          </a:ln>
          <a:effectLst/>
        </p:spPr>
      </p:pic>
      <p:pic>
        <p:nvPicPr>
          <p:cNvPr id="9219" name="Picture 3"/>
          <p:cNvPicPr>
            <a:picLocks noChangeAspect="1" noChangeArrowheads="1"/>
          </p:cNvPicPr>
          <p:nvPr/>
        </p:nvPicPr>
        <p:blipFill>
          <a:blip r:embed="rId4" cstate="print"/>
          <a:srcRect/>
          <a:stretch>
            <a:fillRect/>
          </a:stretch>
        </p:blipFill>
        <p:spPr bwMode="auto">
          <a:xfrm>
            <a:off x="3000364" y="2000246"/>
            <a:ext cx="2174239" cy="1891692"/>
          </a:xfrm>
          <a:prstGeom prst="rect">
            <a:avLst/>
          </a:prstGeom>
          <a:noFill/>
          <a:ln w="9525">
            <a:noFill/>
            <a:miter lim="800000"/>
            <a:headEnd/>
            <a:tailEnd/>
          </a:ln>
          <a:effectLst/>
        </p:spPr>
      </p:pic>
      <p:sp>
        <p:nvSpPr>
          <p:cNvPr id="7" name="Rectangle 3"/>
          <p:cNvSpPr txBox="1">
            <a:spLocks noChangeArrowheads="1"/>
          </p:cNvSpPr>
          <p:nvPr/>
        </p:nvSpPr>
        <p:spPr bwMode="auto">
          <a:xfrm>
            <a:off x="2214546" y="2786064"/>
            <a:ext cx="714380" cy="35719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r>
              <a:rPr lang="en-US" altLang="zh-CN" sz="2800" dirty="0" smtClean="0">
                <a:latin typeface="微软雅黑" pitchFamily="34" charset="-122"/>
                <a:ea typeface="微软雅黑" pitchFamily="34" charset="-122"/>
              </a:rPr>
              <a:t>VS</a:t>
            </a:r>
            <a:endParaRPr lang="zh-CN" altLang="en-US" sz="2800" dirty="0" smtClean="0">
              <a:latin typeface="微软雅黑" pitchFamily="34" charset="-122"/>
              <a:ea typeface="微软雅黑" pitchFamily="34" charset="-122"/>
            </a:endParaRPr>
          </a:p>
          <a:p>
            <a:endParaRPr lang="en-US" altLang="zh-CN" sz="2800" dirty="0" smtClean="0">
              <a:latin typeface="微软雅黑" pitchFamily="34" charset="-122"/>
              <a:ea typeface="微软雅黑" pitchFamily="34" charset="-122"/>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p:txBody>
          <a:bodyPr/>
          <a:lstStyle/>
          <a:p>
            <a:r>
              <a:rPr lang="zh-CN" altLang="en-US" dirty="0" smtClean="0">
                <a:ea typeface="宋体" pitchFamily="2" charset="-122"/>
              </a:rPr>
              <a:t>微服务与</a:t>
            </a:r>
            <a:r>
              <a:rPr lang="en-US" altLang="zh-CN" dirty="0" smtClean="0">
                <a:ea typeface="宋体" pitchFamily="2" charset="-122"/>
              </a:rPr>
              <a:t>SOA</a:t>
            </a:r>
            <a:r>
              <a:rPr lang="zh-CN" altLang="en-US" dirty="0" smtClean="0">
                <a:ea typeface="宋体" pitchFamily="2" charset="-122"/>
              </a:rPr>
              <a:t>框架区别</a:t>
            </a:r>
            <a:endParaRPr lang="en-US" altLang="zh-CN" dirty="0">
              <a:ea typeface="宋体" pitchFamily="2" charset="-122"/>
            </a:endParaRPr>
          </a:p>
        </p:txBody>
      </p:sp>
      <p:pic>
        <p:nvPicPr>
          <p:cNvPr id="6146" name="Picture 2"/>
          <p:cNvPicPr>
            <a:picLocks noChangeAspect="1" noChangeArrowheads="1"/>
          </p:cNvPicPr>
          <p:nvPr/>
        </p:nvPicPr>
        <p:blipFill>
          <a:blip r:embed="rId3"/>
          <a:srcRect/>
          <a:stretch>
            <a:fillRect/>
          </a:stretch>
        </p:blipFill>
        <p:spPr bwMode="auto">
          <a:xfrm>
            <a:off x="142844" y="2285998"/>
            <a:ext cx="3709980" cy="2231900"/>
          </a:xfrm>
          <a:prstGeom prst="rect">
            <a:avLst/>
          </a:prstGeom>
          <a:noFill/>
          <a:ln w="9525">
            <a:noFill/>
            <a:miter lim="800000"/>
            <a:headEnd/>
            <a:tailEnd/>
          </a:ln>
          <a:effectLst/>
        </p:spPr>
      </p:pic>
      <p:pic>
        <p:nvPicPr>
          <p:cNvPr id="6148" name="Picture 4"/>
          <p:cNvPicPr>
            <a:picLocks noChangeAspect="1" noChangeArrowheads="1"/>
          </p:cNvPicPr>
          <p:nvPr/>
        </p:nvPicPr>
        <p:blipFill>
          <a:blip r:embed="rId4"/>
          <a:srcRect/>
          <a:stretch>
            <a:fillRect/>
          </a:stretch>
        </p:blipFill>
        <p:spPr bwMode="auto">
          <a:xfrm>
            <a:off x="4686300" y="2143122"/>
            <a:ext cx="4457700" cy="2438400"/>
          </a:xfrm>
          <a:prstGeom prst="rect">
            <a:avLst/>
          </a:prstGeom>
          <a:noFill/>
          <a:ln w="9525">
            <a:noFill/>
            <a:miter lim="800000"/>
            <a:headEnd/>
            <a:tailEnd/>
          </a:ln>
          <a:effectLst/>
        </p:spPr>
      </p:pic>
      <p:pic>
        <p:nvPicPr>
          <p:cNvPr id="6149" name="Picture 5"/>
          <p:cNvPicPr>
            <a:picLocks noChangeAspect="1" noChangeArrowheads="1"/>
          </p:cNvPicPr>
          <p:nvPr/>
        </p:nvPicPr>
        <p:blipFill>
          <a:blip r:embed="rId5"/>
          <a:srcRect/>
          <a:stretch>
            <a:fillRect/>
          </a:stretch>
        </p:blipFill>
        <p:spPr bwMode="auto">
          <a:xfrm>
            <a:off x="3286116" y="1071552"/>
            <a:ext cx="2590800" cy="14478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p:txBody>
          <a:bodyPr/>
          <a:lstStyle/>
          <a:p>
            <a:r>
              <a:rPr lang="zh-CN" altLang="en-US" dirty="0" smtClean="0">
                <a:ea typeface="宋体" pitchFamily="2" charset="-122"/>
              </a:rPr>
              <a:t>微服务架构定义</a:t>
            </a:r>
            <a:endParaRPr lang="en-US" altLang="zh-CN" dirty="0">
              <a:ea typeface="宋体" pitchFamily="2" charset="-122"/>
            </a:endParaRPr>
          </a:p>
        </p:txBody>
      </p:sp>
      <p:pic>
        <p:nvPicPr>
          <p:cNvPr id="10242" name="Picture 2"/>
          <p:cNvPicPr>
            <a:picLocks noChangeAspect="1" noChangeArrowheads="1"/>
          </p:cNvPicPr>
          <p:nvPr/>
        </p:nvPicPr>
        <p:blipFill>
          <a:blip r:embed="rId3"/>
          <a:srcRect/>
          <a:stretch>
            <a:fillRect/>
          </a:stretch>
        </p:blipFill>
        <p:spPr bwMode="auto">
          <a:xfrm>
            <a:off x="857224" y="1142990"/>
            <a:ext cx="7213600" cy="36068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p:txBody>
          <a:bodyPr/>
          <a:lstStyle/>
          <a:p>
            <a:r>
              <a:rPr lang="zh-CN" altLang="en-US" dirty="0" smtClean="0">
                <a:ea typeface="宋体" pitchFamily="2" charset="-122"/>
              </a:rPr>
              <a:t>微服务架构内涵</a:t>
            </a:r>
            <a:endParaRPr lang="en-US" altLang="zh-CN" dirty="0">
              <a:ea typeface="宋体" pitchFamily="2" charset="-122"/>
            </a:endParaRPr>
          </a:p>
        </p:txBody>
      </p:sp>
      <p:graphicFrame>
        <p:nvGraphicFramePr>
          <p:cNvPr id="4" name="图示 3"/>
          <p:cNvGraphicFramePr/>
          <p:nvPr/>
        </p:nvGraphicFramePr>
        <p:xfrm>
          <a:off x="785786" y="1285866"/>
          <a:ext cx="7643866" cy="328614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p:txBody>
          <a:bodyPr/>
          <a:lstStyle/>
          <a:p>
            <a:r>
              <a:rPr lang="zh-CN" altLang="en-US" dirty="0" smtClean="0">
                <a:ea typeface="宋体" pitchFamily="2" charset="-122"/>
              </a:rPr>
              <a:t>微服务架构内涵</a:t>
            </a:r>
            <a:endParaRPr lang="en-US" altLang="zh-CN" dirty="0">
              <a:ea typeface="宋体" pitchFamily="2" charset="-122"/>
            </a:endParaRPr>
          </a:p>
        </p:txBody>
      </p:sp>
      <p:graphicFrame>
        <p:nvGraphicFramePr>
          <p:cNvPr id="4" name="图示 3"/>
          <p:cNvGraphicFramePr/>
          <p:nvPr/>
        </p:nvGraphicFramePr>
        <p:xfrm>
          <a:off x="500034" y="1357304"/>
          <a:ext cx="7929618" cy="321471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p:txBody>
          <a:bodyPr/>
          <a:lstStyle/>
          <a:p>
            <a:r>
              <a:rPr lang="zh-CN" altLang="en-US" dirty="0" smtClean="0">
                <a:ea typeface="宋体" pitchFamily="2" charset="-122"/>
              </a:rPr>
              <a:t>微服务架构内涵</a:t>
            </a:r>
            <a:endParaRPr lang="en-US" altLang="zh-CN" dirty="0">
              <a:ea typeface="宋体" pitchFamily="2" charset="-122"/>
            </a:endParaRPr>
          </a:p>
        </p:txBody>
      </p:sp>
      <p:graphicFrame>
        <p:nvGraphicFramePr>
          <p:cNvPr id="4" name="图示 3"/>
          <p:cNvGraphicFramePr/>
          <p:nvPr/>
        </p:nvGraphicFramePr>
        <p:xfrm>
          <a:off x="642910" y="1500180"/>
          <a:ext cx="8072494" cy="30718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p:txBody>
          <a:bodyPr/>
          <a:lstStyle/>
          <a:p>
            <a:r>
              <a:rPr lang="zh-CN" altLang="en-US" dirty="0" smtClean="0">
                <a:ea typeface="宋体" pitchFamily="2" charset="-122"/>
              </a:rPr>
              <a:t>微服务架构内涵</a:t>
            </a:r>
            <a:endParaRPr lang="en-US" altLang="zh-CN" dirty="0">
              <a:ea typeface="宋体" pitchFamily="2" charset="-122"/>
            </a:endParaRPr>
          </a:p>
        </p:txBody>
      </p:sp>
      <p:graphicFrame>
        <p:nvGraphicFramePr>
          <p:cNvPr id="4" name="图示 3"/>
          <p:cNvGraphicFramePr/>
          <p:nvPr/>
        </p:nvGraphicFramePr>
        <p:xfrm>
          <a:off x="142844" y="1500180"/>
          <a:ext cx="8429684" cy="300039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p:txBody>
          <a:bodyPr/>
          <a:lstStyle/>
          <a:p>
            <a:r>
              <a:rPr lang="zh-CN" altLang="en-US" dirty="0" smtClean="0">
                <a:ea typeface="宋体" pitchFamily="2" charset="-122"/>
              </a:rPr>
              <a:t>微服务架构好处</a:t>
            </a:r>
            <a:endParaRPr lang="en-US" altLang="zh-CN" dirty="0">
              <a:ea typeface="宋体" pitchFamily="2" charset="-122"/>
            </a:endParaRPr>
          </a:p>
        </p:txBody>
      </p:sp>
      <p:sp>
        <p:nvSpPr>
          <p:cNvPr id="6" name="Rectangle 3"/>
          <p:cNvSpPr txBox="1">
            <a:spLocks noChangeArrowheads="1"/>
          </p:cNvSpPr>
          <p:nvPr/>
        </p:nvSpPr>
        <p:spPr bwMode="auto">
          <a:xfrm>
            <a:off x="785786" y="2928940"/>
            <a:ext cx="7715304" cy="171451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lnSpc>
                <a:spcPct val="150000"/>
              </a:lnSpc>
              <a:buFont typeface="Wingdings" pitchFamily="2" charset="2"/>
              <a:buChar char="Ø"/>
            </a:pPr>
            <a:r>
              <a:rPr lang="zh-CN" altLang="en-US" sz="1400" b="0" dirty="0" smtClean="0">
                <a:latin typeface="微软雅黑" pitchFamily="34" charset="-122"/>
                <a:ea typeface="微软雅黑" pitchFamily="34" charset="-122"/>
              </a:rPr>
              <a:t>是每个微服务组件都是</a:t>
            </a:r>
            <a:r>
              <a:rPr lang="zh-CN" altLang="en-US" sz="1400" b="0" dirty="0" smtClean="0">
                <a:solidFill>
                  <a:srgbClr val="FF0000"/>
                </a:solidFill>
                <a:latin typeface="微软雅黑" pitchFamily="34" charset="-122"/>
                <a:ea typeface="微软雅黑" pitchFamily="34" charset="-122"/>
              </a:rPr>
              <a:t>简单灵活</a:t>
            </a:r>
            <a:r>
              <a:rPr lang="zh-CN" altLang="en-US" sz="1400" b="0" dirty="0" smtClean="0">
                <a:latin typeface="微软雅黑" pitchFamily="34" charset="-122"/>
                <a:ea typeface="微软雅黑" pitchFamily="34" charset="-122"/>
              </a:rPr>
              <a:t>的，能够</a:t>
            </a:r>
            <a:r>
              <a:rPr lang="zh-CN" altLang="en-US" sz="1400" b="0" dirty="0" smtClean="0">
                <a:solidFill>
                  <a:srgbClr val="FF0000"/>
                </a:solidFill>
                <a:latin typeface="微软雅黑" pitchFamily="34" charset="-122"/>
                <a:ea typeface="微软雅黑" pitchFamily="34" charset="-122"/>
              </a:rPr>
              <a:t>独立部署</a:t>
            </a:r>
            <a:r>
              <a:rPr lang="zh-CN" altLang="en-US" sz="1400" b="0" dirty="0" smtClean="0">
                <a:latin typeface="微软雅黑" pitchFamily="34" charset="-122"/>
                <a:ea typeface="微软雅黑" pitchFamily="34" charset="-122"/>
              </a:rPr>
              <a:t>。应用不需要一个庞大的应用服务器来支撑。</a:t>
            </a:r>
          </a:p>
          <a:p>
            <a:pPr lvl="0">
              <a:lnSpc>
                <a:spcPct val="150000"/>
              </a:lnSpc>
              <a:buFont typeface="Wingdings" pitchFamily="2" charset="2"/>
              <a:buChar char="Ø"/>
            </a:pPr>
            <a:r>
              <a:rPr lang="zh-CN" altLang="en-US" sz="1400" b="0" dirty="0" smtClean="0">
                <a:latin typeface="微软雅黑" pitchFamily="34" charset="-122"/>
                <a:ea typeface="微软雅黑" pitchFamily="34" charset="-122"/>
              </a:rPr>
              <a:t>可以由一个</a:t>
            </a:r>
            <a:r>
              <a:rPr lang="zh-CN" altLang="en-US" sz="1400" b="0" dirty="0" smtClean="0">
                <a:solidFill>
                  <a:srgbClr val="FF0000"/>
                </a:solidFill>
                <a:latin typeface="微软雅黑" pitchFamily="34" charset="-122"/>
                <a:ea typeface="微软雅黑" pitchFamily="34" charset="-122"/>
              </a:rPr>
              <a:t>小团队</a:t>
            </a:r>
            <a:r>
              <a:rPr lang="zh-CN" altLang="en-US" sz="1400" b="0" dirty="0" smtClean="0">
                <a:latin typeface="微软雅黑" pitchFamily="34" charset="-122"/>
                <a:ea typeface="微软雅黑" pitchFamily="34" charset="-122"/>
              </a:rPr>
              <a:t>负责更专注专业，相应的也就更高效可靠。</a:t>
            </a:r>
          </a:p>
          <a:p>
            <a:pPr lvl="0">
              <a:lnSpc>
                <a:spcPct val="150000"/>
              </a:lnSpc>
              <a:buFont typeface="Wingdings" pitchFamily="2" charset="2"/>
              <a:buChar char="Ø"/>
            </a:pPr>
            <a:r>
              <a:rPr lang="zh-CN" altLang="en-US" sz="1400" b="0" dirty="0" smtClean="0">
                <a:latin typeface="微软雅黑" pitchFamily="34" charset="-122"/>
                <a:ea typeface="微软雅黑" pitchFamily="34" charset="-122"/>
              </a:rPr>
              <a:t>微服务之间是松耦合的，微服务内部是</a:t>
            </a:r>
            <a:r>
              <a:rPr lang="zh-CN" altLang="en-US" sz="1400" b="0" dirty="0" smtClean="0">
                <a:solidFill>
                  <a:srgbClr val="FF0000"/>
                </a:solidFill>
                <a:latin typeface="微软雅黑" pitchFamily="34" charset="-122"/>
                <a:ea typeface="微软雅黑" pitchFamily="34" charset="-122"/>
              </a:rPr>
              <a:t>高内聚</a:t>
            </a:r>
            <a:r>
              <a:rPr lang="zh-CN" altLang="en-US" sz="1400" b="0" dirty="0" smtClean="0">
                <a:latin typeface="微软雅黑" pitchFamily="34" charset="-122"/>
                <a:ea typeface="微软雅黑" pitchFamily="34" charset="-122"/>
              </a:rPr>
              <a:t>的，每个微服务很容易按需扩展。</a:t>
            </a:r>
          </a:p>
          <a:p>
            <a:pPr lvl="0">
              <a:lnSpc>
                <a:spcPct val="150000"/>
              </a:lnSpc>
              <a:buFont typeface="Wingdings" pitchFamily="2" charset="2"/>
              <a:buChar char="Ø"/>
            </a:pPr>
            <a:r>
              <a:rPr lang="zh-CN" altLang="en-US" sz="1400" b="0" dirty="0" smtClean="0">
                <a:latin typeface="微软雅黑" pitchFamily="34" charset="-122"/>
                <a:ea typeface="微软雅黑" pitchFamily="34" charset="-122"/>
              </a:rPr>
              <a:t>微服务架构与</a:t>
            </a:r>
            <a:r>
              <a:rPr lang="zh-CN" altLang="en-US" sz="1400" b="0" dirty="0" smtClean="0">
                <a:solidFill>
                  <a:srgbClr val="FF0000"/>
                </a:solidFill>
                <a:latin typeface="微软雅黑" pitchFamily="34" charset="-122"/>
                <a:ea typeface="微软雅黑" pitchFamily="34" charset="-122"/>
              </a:rPr>
              <a:t>语言工具无关</a:t>
            </a:r>
            <a:r>
              <a:rPr lang="zh-CN" altLang="en-US" sz="1400" b="0" dirty="0" smtClean="0">
                <a:latin typeface="微软雅黑" pitchFamily="34" charset="-122"/>
                <a:ea typeface="微软雅黑" pitchFamily="34" charset="-122"/>
              </a:rPr>
              <a:t>，自由选择合适的语言和工具，高效的完成业务目标即可。</a:t>
            </a:r>
            <a:endParaRPr lang="en-US" altLang="zh-CN" sz="1400" b="0" dirty="0" smtClean="0">
              <a:latin typeface="微软雅黑" pitchFamily="34" charset="-122"/>
              <a:ea typeface="微软雅黑" pitchFamily="34" charset="-122"/>
            </a:endParaRPr>
          </a:p>
        </p:txBody>
      </p:sp>
      <p:pic>
        <p:nvPicPr>
          <p:cNvPr id="5" name="图片 4" descr="C:\Users\twj\AppData\Local\Temp\WeChat Files\2d8c9d1fc653ab0e0a6fe89867b78cf1.jpg"/>
          <p:cNvPicPr/>
          <p:nvPr/>
        </p:nvPicPr>
        <p:blipFill>
          <a:blip r:embed="rId3"/>
          <a:srcRect/>
          <a:stretch>
            <a:fillRect/>
          </a:stretch>
        </p:blipFill>
        <p:spPr bwMode="auto">
          <a:xfrm>
            <a:off x="1785918" y="1163085"/>
            <a:ext cx="5274310" cy="148010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p:txBody>
          <a:bodyPr/>
          <a:lstStyle/>
          <a:p>
            <a:r>
              <a:rPr lang="zh-CN" altLang="en-US" dirty="0" smtClean="0">
                <a:ea typeface="宋体" pitchFamily="2" charset="-122"/>
              </a:rPr>
              <a:t>微服务架构示例</a:t>
            </a:r>
            <a:endParaRPr lang="en-US" altLang="zh-CN" dirty="0">
              <a:ea typeface="宋体" pitchFamily="2" charset="-122"/>
            </a:endParaRPr>
          </a:p>
        </p:txBody>
      </p:sp>
      <p:pic>
        <p:nvPicPr>
          <p:cNvPr id="11266" name="Picture 2"/>
          <p:cNvPicPr>
            <a:picLocks noChangeAspect="1" noChangeArrowheads="1"/>
          </p:cNvPicPr>
          <p:nvPr/>
        </p:nvPicPr>
        <p:blipFill>
          <a:blip r:embed="rId3" cstate="print"/>
          <a:srcRect/>
          <a:stretch>
            <a:fillRect/>
          </a:stretch>
        </p:blipFill>
        <p:spPr bwMode="auto">
          <a:xfrm>
            <a:off x="120151" y="1500180"/>
            <a:ext cx="4451849" cy="3000378"/>
          </a:xfrm>
          <a:prstGeom prst="rect">
            <a:avLst/>
          </a:prstGeom>
          <a:noFill/>
          <a:ln w="9525">
            <a:noFill/>
            <a:miter lim="800000"/>
            <a:headEnd/>
            <a:tailEnd/>
          </a:ln>
          <a:effectLst/>
        </p:spPr>
      </p:pic>
      <p:pic>
        <p:nvPicPr>
          <p:cNvPr id="11267" name="Picture 3"/>
          <p:cNvPicPr>
            <a:picLocks noChangeAspect="1" noChangeArrowheads="1"/>
          </p:cNvPicPr>
          <p:nvPr/>
        </p:nvPicPr>
        <p:blipFill>
          <a:blip r:embed="rId4" cstate="print"/>
          <a:srcRect/>
          <a:stretch>
            <a:fillRect/>
          </a:stretch>
        </p:blipFill>
        <p:spPr bwMode="auto">
          <a:xfrm>
            <a:off x="5286380" y="857238"/>
            <a:ext cx="3436931" cy="1874690"/>
          </a:xfrm>
          <a:prstGeom prst="rect">
            <a:avLst/>
          </a:prstGeom>
          <a:noFill/>
          <a:ln w="9525">
            <a:noFill/>
            <a:miter lim="800000"/>
            <a:headEnd/>
            <a:tailEnd/>
          </a:ln>
          <a:effectLst/>
        </p:spPr>
      </p:pic>
      <p:pic>
        <p:nvPicPr>
          <p:cNvPr id="11268" name="Picture 4"/>
          <p:cNvPicPr>
            <a:picLocks noChangeAspect="1" noChangeArrowheads="1"/>
          </p:cNvPicPr>
          <p:nvPr/>
        </p:nvPicPr>
        <p:blipFill>
          <a:blip r:embed="rId5" cstate="print"/>
          <a:srcRect/>
          <a:stretch>
            <a:fillRect/>
          </a:stretch>
        </p:blipFill>
        <p:spPr bwMode="auto">
          <a:xfrm>
            <a:off x="4929190" y="3000378"/>
            <a:ext cx="3973510" cy="2017426"/>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p:txBody>
          <a:bodyPr/>
          <a:lstStyle/>
          <a:p>
            <a:r>
              <a:rPr lang="zh-CN" altLang="en-US" dirty="0" smtClean="0">
                <a:ea typeface="宋体" pitchFamily="2" charset="-122"/>
              </a:rPr>
              <a:t>微服务应用设计原则</a:t>
            </a:r>
            <a:endParaRPr lang="en-US" altLang="zh-CN" dirty="0">
              <a:ea typeface="宋体" pitchFamily="2" charset="-122"/>
            </a:endParaRPr>
          </a:p>
        </p:txBody>
      </p:sp>
      <p:pic>
        <p:nvPicPr>
          <p:cNvPr id="6" name="图片 5" descr="C:\Users\twj\AppData\Local\Temp\WeChat Files\8a1eb8b87d9179dd517589ccab74beef.jpg"/>
          <p:cNvPicPr/>
          <p:nvPr/>
        </p:nvPicPr>
        <p:blipFill>
          <a:blip r:embed="rId3"/>
          <a:srcRect/>
          <a:stretch>
            <a:fillRect/>
          </a:stretch>
        </p:blipFill>
        <p:spPr bwMode="auto">
          <a:xfrm>
            <a:off x="71406" y="1571618"/>
            <a:ext cx="8715436" cy="2730991"/>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p:txBody>
          <a:bodyPr/>
          <a:lstStyle/>
          <a:p>
            <a:r>
              <a:rPr lang="zh-CN" altLang="en-US" dirty="0" smtClean="0">
                <a:ea typeface="宋体" pitchFamily="2" charset="-122"/>
              </a:rPr>
              <a:t>企业架构</a:t>
            </a:r>
            <a:endParaRPr lang="en-US" altLang="zh-CN" dirty="0">
              <a:ea typeface="宋体" pitchFamily="2" charset="-122"/>
            </a:endParaRPr>
          </a:p>
        </p:txBody>
      </p:sp>
      <p:pic>
        <p:nvPicPr>
          <p:cNvPr id="38914" name="Picture 2" descr="C:\Users\twj\Desktop\image001.jpg"/>
          <p:cNvPicPr>
            <a:picLocks noChangeAspect="1" noChangeArrowheads="1"/>
          </p:cNvPicPr>
          <p:nvPr/>
        </p:nvPicPr>
        <p:blipFill>
          <a:blip r:embed="rId3"/>
          <a:srcRect/>
          <a:stretch>
            <a:fillRect/>
          </a:stretch>
        </p:blipFill>
        <p:spPr bwMode="auto">
          <a:xfrm>
            <a:off x="5572132" y="1500180"/>
            <a:ext cx="3438525" cy="2743200"/>
          </a:xfrm>
          <a:prstGeom prst="rect">
            <a:avLst/>
          </a:prstGeom>
          <a:noFill/>
        </p:spPr>
      </p:pic>
      <p:sp>
        <p:nvSpPr>
          <p:cNvPr id="6" name="矩形 5"/>
          <p:cNvSpPr/>
          <p:nvPr/>
        </p:nvSpPr>
        <p:spPr>
          <a:xfrm>
            <a:off x="285720" y="1000114"/>
            <a:ext cx="4857784" cy="3970318"/>
          </a:xfrm>
          <a:prstGeom prst="rect">
            <a:avLst/>
          </a:prstGeom>
        </p:spPr>
        <p:txBody>
          <a:bodyPr wrap="square">
            <a:spAutoFit/>
          </a:bodyPr>
          <a:lstStyle/>
          <a:p>
            <a:r>
              <a:rPr lang="zh-CN" altLang="en-US" b="0" dirty="0" smtClean="0">
                <a:latin typeface="微软雅黑" pitchFamily="34" charset="-122"/>
                <a:ea typeface="微软雅黑" pitchFamily="34" charset="-122"/>
              </a:rPr>
              <a:t>    </a:t>
            </a:r>
            <a:r>
              <a:rPr lang="zh-CN" altLang="en-US" b="0" dirty="0" smtClean="0">
                <a:solidFill>
                  <a:srgbClr val="FF0000"/>
                </a:solidFill>
                <a:latin typeface="微软雅黑" pitchFamily="34" charset="-122"/>
                <a:ea typeface="微软雅黑" pitchFamily="34" charset="-122"/>
              </a:rPr>
              <a:t>企业架构</a:t>
            </a:r>
            <a:r>
              <a:rPr lang="zh-CN" altLang="en-US" b="0" dirty="0" smtClean="0">
                <a:latin typeface="微软雅黑" pitchFamily="34" charset="-122"/>
                <a:ea typeface="微软雅黑" pitchFamily="34" charset="-122"/>
              </a:rPr>
              <a:t>是指对企业信息管理系统中具有体系的、普遍性的问题而提供的</a:t>
            </a:r>
            <a:r>
              <a:rPr lang="zh-CN" altLang="en-US" b="0" dirty="0" smtClean="0">
                <a:solidFill>
                  <a:srgbClr val="FF0000"/>
                </a:solidFill>
                <a:latin typeface="微软雅黑" pitchFamily="34" charset="-122"/>
                <a:ea typeface="微软雅黑" pitchFamily="34" charset="-122"/>
              </a:rPr>
              <a:t>通用解决方案</a:t>
            </a:r>
            <a:r>
              <a:rPr lang="zh-CN" altLang="en-US" b="0" dirty="0" smtClean="0">
                <a:latin typeface="微软雅黑" pitchFamily="34" charset="-122"/>
                <a:ea typeface="微软雅黑" pitchFamily="34" charset="-122"/>
              </a:rPr>
              <a:t>，是基于业务导向和驱动的架构来理解、分析、设计、构建、集成、扩展、运行和管理信息系统。企业架构如同</a:t>
            </a:r>
            <a:r>
              <a:rPr lang="zh-CN" altLang="en-US" b="0" dirty="0" smtClean="0">
                <a:solidFill>
                  <a:srgbClr val="FF0000"/>
                </a:solidFill>
                <a:latin typeface="微软雅黑" pitchFamily="34" charset="-122"/>
                <a:ea typeface="微软雅黑" pitchFamily="34" charset="-122"/>
              </a:rPr>
              <a:t>战略规划</a:t>
            </a:r>
            <a:r>
              <a:rPr lang="zh-CN" altLang="en-US" b="0" dirty="0" smtClean="0">
                <a:latin typeface="微软雅黑" pitchFamily="34" charset="-122"/>
                <a:ea typeface="微软雅黑" pitchFamily="34" charset="-122"/>
              </a:rPr>
              <a:t>，可以辅助企业完成业务及</a:t>
            </a:r>
            <a:r>
              <a:rPr lang="en-US" altLang="zh-CN" b="0" dirty="0" smtClean="0">
                <a:latin typeface="微软雅黑" pitchFamily="34" charset="-122"/>
                <a:ea typeface="微软雅黑" pitchFamily="34" charset="-122"/>
              </a:rPr>
              <a:t>IT</a:t>
            </a:r>
            <a:r>
              <a:rPr lang="zh-CN" altLang="en-US" b="0" dirty="0" smtClean="0">
                <a:latin typeface="微软雅黑" pitchFamily="34" charset="-122"/>
                <a:ea typeface="微软雅黑" pitchFamily="34" charset="-122"/>
              </a:rPr>
              <a:t>战略规划。</a:t>
            </a:r>
            <a:endParaRPr lang="en-US" altLang="zh-CN" b="0" dirty="0" smtClean="0">
              <a:latin typeface="微软雅黑" pitchFamily="34" charset="-122"/>
              <a:ea typeface="微软雅黑" pitchFamily="34" charset="-122"/>
            </a:endParaRPr>
          </a:p>
          <a:p>
            <a:r>
              <a:rPr lang="zh-CN" altLang="en-US" b="0" dirty="0" smtClean="0">
                <a:latin typeface="微软雅黑" pitchFamily="34" charset="-122"/>
                <a:ea typeface="微软雅黑" pitchFamily="34" charset="-122"/>
              </a:rPr>
              <a:t>    </a:t>
            </a:r>
            <a:r>
              <a:rPr lang="zh-CN" altLang="en-US" b="0" dirty="0" smtClean="0">
                <a:solidFill>
                  <a:srgbClr val="FF0000"/>
                </a:solidFill>
                <a:latin typeface="微软雅黑" pitchFamily="34" charset="-122"/>
                <a:ea typeface="微软雅黑" pitchFamily="34" charset="-122"/>
              </a:rPr>
              <a:t>业务架构</a:t>
            </a:r>
            <a:r>
              <a:rPr lang="zh-CN" altLang="en-US" b="0" dirty="0" smtClean="0">
                <a:latin typeface="微软雅黑" pitchFamily="34" charset="-122"/>
                <a:ea typeface="微软雅黑" pitchFamily="34" charset="-122"/>
              </a:rPr>
              <a:t>：是把企业的业务战略转化为日常运作的渠道，业务战略决定业务架构，它包括业务的运营模式、流程体系、组织结构、地域分布等内容</a:t>
            </a:r>
            <a:endParaRPr lang="en-US" altLang="zh-CN" b="0" dirty="0" smtClean="0">
              <a:latin typeface="微软雅黑" pitchFamily="34" charset="-122"/>
              <a:ea typeface="微软雅黑" pitchFamily="34" charset="-122"/>
            </a:endParaRPr>
          </a:p>
          <a:p>
            <a:r>
              <a:rPr lang="zh-CN" altLang="en-US" b="0" dirty="0" smtClean="0">
                <a:latin typeface="微软雅黑" pitchFamily="34" charset="-122"/>
                <a:ea typeface="微软雅黑" pitchFamily="34" charset="-122"/>
              </a:rPr>
              <a:t>     </a:t>
            </a:r>
            <a:r>
              <a:rPr lang="en-US" altLang="zh-CN" b="0" dirty="0" smtClean="0">
                <a:solidFill>
                  <a:srgbClr val="FF0000"/>
                </a:solidFill>
                <a:latin typeface="微软雅黑" pitchFamily="34" charset="-122"/>
                <a:ea typeface="微软雅黑" pitchFamily="34" charset="-122"/>
              </a:rPr>
              <a:t>IT</a:t>
            </a:r>
            <a:r>
              <a:rPr lang="zh-CN" altLang="en-US" b="0" dirty="0" smtClean="0">
                <a:solidFill>
                  <a:srgbClr val="FF0000"/>
                </a:solidFill>
                <a:latin typeface="微软雅黑" pitchFamily="34" charset="-122"/>
                <a:ea typeface="微软雅黑" pitchFamily="34" charset="-122"/>
              </a:rPr>
              <a:t>架构</a:t>
            </a:r>
            <a:r>
              <a:rPr lang="zh-CN" altLang="en-US" b="0" dirty="0" smtClean="0">
                <a:latin typeface="微软雅黑" pitchFamily="34" charset="-122"/>
                <a:ea typeface="微软雅黑" pitchFamily="34" charset="-122"/>
              </a:rPr>
              <a:t>：指导</a:t>
            </a:r>
            <a:r>
              <a:rPr lang="en-US" altLang="zh-CN" b="0" dirty="0" smtClean="0">
                <a:latin typeface="微软雅黑" pitchFamily="34" charset="-122"/>
                <a:ea typeface="微软雅黑" pitchFamily="34" charset="-122"/>
              </a:rPr>
              <a:t>IT</a:t>
            </a:r>
            <a:r>
              <a:rPr lang="zh-CN" altLang="en-US" b="0" dirty="0" smtClean="0">
                <a:latin typeface="微软雅黑" pitchFamily="34" charset="-122"/>
                <a:ea typeface="微软雅黑" pitchFamily="34" charset="-122"/>
              </a:rPr>
              <a:t>投资和设计决策的</a:t>
            </a:r>
            <a:r>
              <a:rPr lang="en-US" altLang="zh-CN" b="0" dirty="0" smtClean="0">
                <a:latin typeface="微软雅黑" pitchFamily="34" charset="-122"/>
                <a:ea typeface="微软雅黑" pitchFamily="34" charset="-122"/>
              </a:rPr>
              <a:t>IT</a:t>
            </a:r>
            <a:r>
              <a:rPr lang="zh-CN" altLang="en-US" b="0" dirty="0" smtClean="0">
                <a:latin typeface="微软雅黑" pitchFamily="34" charset="-122"/>
                <a:ea typeface="微软雅黑" pitchFamily="34" charset="-122"/>
              </a:rPr>
              <a:t>框架，是建立企业信息系统的综合蓝图，包括数据架构、应用架构和技术架构三部分。</a:t>
            </a:r>
          </a:p>
          <a:p>
            <a:endParaRPr lang="zh-CN" altLang="en-US" b="0" dirty="0" smtClean="0">
              <a:latin typeface="微软雅黑" pitchFamily="34" charset="-122"/>
              <a:ea typeface="微软雅黑" pitchFamily="34" charset="-122"/>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p:txBody>
          <a:bodyPr/>
          <a:lstStyle/>
          <a:p>
            <a:r>
              <a:rPr lang="zh-CN" altLang="en-US" dirty="0" smtClean="0">
                <a:ea typeface="宋体" pitchFamily="2" charset="-122"/>
              </a:rPr>
              <a:t>微服务应用设计原则</a:t>
            </a:r>
            <a:endParaRPr lang="en-US" altLang="zh-CN" dirty="0">
              <a:ea typeface="宋体" pitchFamily="2" charset="-122"/>
            </a:endParaRPr>
          </a:p>
        </p:txBody>
      </p:sp>
      <p:pic>
        <p:nvPicPr>
          <p:cNvPr id="4" name="图片 3" descr="C:\Users\twj\AppData\Local\Temp\WeChat Files\17e2049e9699e6faaccb4ede1fb9a52e.jpg"/>
          <p:cNvPicPr/>
          <p:nvPr/>
        </p:nvPicPr>
        <p:blipFill>
          <a:blip r:embed="rId3"/>
          <a:srcRect/>
          <a:stretch>
            <a:fillRect/>
          </a:stretch>
        </p:blipFill>
        <p:spPr bwMode="auto">
          <a:xfrm>
            <a:off x="500034" y="1071552"/>
            <a:ext cx="8001056" cy="385765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p:txBody>
          <a:bodyPr/>
          <a:lstStyle/>
          <a:p>
            <a:r>
              <a:rPr lang="zh-CN" altLang="en-US" dirty="0" smtClean="0">
                <a:ea typeface="宋体" pitchFamily="2" charset="-122"/>
              </a:rPr>
              <a:t>微服务应用设计原则</a:t>
            </a:r>
            <a:endParaRPr lang="en-US" altLang="zh-CN" dirty="0">
              <a:ea typeface="宋体" pitchFamily="2" charset="-122"/>
            </a:endParaRPr>
          </a:p>
        </p:txBody>
      </p:sp>
      <p:pic>
        <p:nvPicPr>
          <p:cNvPr id="5" name="图片 4" descr="C:\Users\twj\AppData\Local\Temp\WeChat Files\32c72c6b2316d777d399365125b46335.jpg"/>
          <p:cNvPicPr/>
          <p:nvPr/>
        </p:nvPicPr>
        <p:blipFill>
          <a:blip r:embed="rId3"/>
          <a:srcRect/>
          <a:stretch>
            <a:fillRect/>
          </a:stretch>
        </p:blipFill>
        <p:spPr bwMode="auto">
          <a:xfrm>
            <a:off x="285720" y="1142990"/>
            <a:ext cx="8429684" cy="385765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p:txBody>
          <a:bodyPr/>
          <a:lstStyle/>
          <a:p>
            <a:r>
              <a:rPr lang="zh-CN" altLang="en-US" dirty="0" smtClean="0">
                <a:ea typeface="宋体" pitchFamily="2" charset="-122"/>
              </a:rPr>
              <a:t>微服务应用设计原则</a:t>
            </a:r>
            <a:endParaRPr lang="en-US" altLang="zh-CN" dirty="0">
              <a:ea typeface="宋体" pitchFamily="2" charset="-122"/>
            </a:endParaRPr>
          </a:p>
        </p:txBody>
      </p:sp>
      <p:pic>
        <p:nvPicPr>
          <p:cNvPr id="4" name="图片 3" descr="C:\Users\twj\AppData\Local\Temp\WeChat Files\2a52ac76ca49a1925ce7d698d7faf50a.jpg"/>
          <p:cNvPicPr/>
          <p:nvPr/>
        </p:nvPicPr>
        <p:blipFill>
          <a:blip r:embed="rId3"/>
          <a:srcRect/>
          <a:stretch>
            <a:fillRect/>
          </a:stretch>
        </p:blipFill>
        <p:spPr bwMode="auto">
          <a:xfrm>
            <a:off x="1214414" y="1071552"/>
            <a:ext cx="7143800" cy="385765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p:txBody>
          <a:bodyPr/>
          <a:lstStyle/>
          <a:p>
            <a:r>
              <a:rPr lang="zh-CN" altLang="en-US" dirty="0" smtClean="0">
                <a:ea typeface="宋体" pitchFamily="2" charset="-122"/>
              </a:rPr>
              <a:t>微服务应用设计原则</a:t>
            </a:r>
            <a:endParaRPr lang="en-US" altLang="zh-CN" dirty="0">
              <a:ea typeface="宋体" pitchFamily="2" charset="-122"/>
            </a:endParaRPr>
          </a:p>
        </p:txBody>
      </p:sp>
      <p:pic>
        <p:nvPicPr>
          <p:cNvPr id="5" name="图片 4" descr="C:\Users\twj\AppData\Local\Temp\WeChat Files\bbca75583d840cbc03d03ced628f02dd.jpg"/>
          <p:cNvPicPr/>
          <p:nvPr/>
        </p:nvPicPr>
        <p:blipFill>
          <a:blip r:embed="rId3"/>
          <a:srcRect/>
          <a:stretch>
            <a:fillRect/>
          </a:stretch>
        </p:blipFill>
        <p:spPr bwMode="auto">
          <a:xfrm>
            <a:off x="642910" y="1142990"/>
            <a:ext cx="7572428" cy="392909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p:txBody>
          <a:bodyPr/>
          <a:lstStyle/>
          <a:p>
            <a:r>
              <a:rPr lang="zh-CN" altLang="en-US" dirty="0" smtClean="0">
                <a:ea typeface="宋体" pitchFamily="2" charset="-122"/>
              </a:rPr>
              <a:t>微服务平台</a:t>
            </a:r>
            <a:r>
              <a:rPr lang="en-US" altLang="zh-CN" dirty="0" smtClean="0">
                <a:ea typeface="宋体" pitchFamily="2" charset="-122"/>
              </a:rPr>
              <a:t>-</a:t>
            </a:r>
            <a:r>
              <a:rPr lang="zh-CN" altLang="en-US" dirty="0" smtClean="0">
                <a:ea typeface="宋体" pitchFamily="2" charset="-122"/>
              </a:rPr>
              <a:t>企业</a:t>
            </a:r>
            <a:r>
              <a:rPr lang="en-US" altLang="zh-CN" dirty="0" smtClean="0">
                <a:ea typeface="宋体" pitchFamily="2" charset="-122"/>
              </a:rPr>
              <a:t>IT</a:t>
            </a:r>
            <a:r>
              <a:rPr lang="zh-CN" altLang="en-US" dirty="0" smtClean="0">
                <a:ea typeface="宋体" pitchFamily="2" charset="-122"/>
              </a:rPr>
              <a:t>基础</a:t>
            </a:r>
            <a:endParaRPr lang="en-US" altLang="zh-CN" dirty="0">
              <a:ea typeface="宋体" pitchFamily="2" charset="-122"/>
            </a:endParaRPr>
          </a:p>
        </p:txBody>
      </p:sp>
      <p:sp>
        <p:nvSpPr>
          <p:cNvPr id="6" name="Rectangle 3"/>
          <p:cNvSpPr txBox="1">
            <a:spLocks noChangeArrowheads="1"/>
          </p:cNvSpPr>
          <p:nvPr/>
        </p:nvSpPr>
        <p:spPr bwMode="auto">
          <a:xfrm>
            <a:off x="6215074" y="1285866"/>
            <a:ext cx="2786082" cy="364333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lnSpc>
                <a:spcPct val="150000"/>
              </a:lnSpc>
            </a:pPr>
            <a:r>
              <a:rPr lang="en-US" sz="1400" dirty="0" err="1" smtClean="0">
                <a:latin typeface="微软雅黑" pitchFamily="34" charset="-122"/>
                <a:ea typeface="微软雅黑" pitchFamily="34" charset="-122"/>
              </a:rPr>
              <a:t>DevOps</a:t>
            </a:r>
            <a:r>
              <a:rPr lang="zh-CN" altLang="en-US" sz="1400" b="0" dirty="0" smtClean="0">
                <a:latin typeface="微软雅黑" pitchFamily="34" charset="-122"/>
                <a:ea typeface="微软雅黑" pitchFamily="34" charset="-122"/>
              </a:rPr>
              <a:t>：负责从需求到计划任务，团队协作，再到质量管理、持续集成和发布。</a:t>
            </a:r>
          </a:p>
          <a:p>
            <a:pPr lvl="0">
              <a:lnSpc>
                <a:spcPct val="150000"/>
              </a:lnSpc>
            </a:pPr>
            <a:r>
              <a:rPr lang="zh-CN" altLang="en-US" sz="1400" dirty="0" smtClean="0">
                <a:latin typeface="微软雅黑" pitchFamily="34" charset="-122"/>
                <a:ea typeface="微软雅黑" pitchFamily="34" charset="-122"/>
              </a:rPr>
              <a:t>个人基础环境</a:t>
            </a:r>
            <a:r>
              <a:rPr lang="zh-CN" altLang="en-US" sz="1400" b="0" dirty="0" smtClean="0">
                <a:latin typeface="微软雅黑" pitchFamily="34" charset="-122"/>
                <a:ea typeface="微软雅黑" pitchFamily="34" charset="-122"/>
              </a:rPr>
              <a:t>：即微服务应用平台，他的目标主要就是要支撑微服务应用的设计开发测试，运行期的业务数据处理和应用的管理监控。</a:t>
            </a:r>
          </a:p>
          <a:p>
            <a:pPr lvl="0">
              <a:lnSpc>
                <a:spcPct val="150000"/>
              </a:lnSpc>
            </a:pPr>
            <a:r>
              <a:rPr lang="en-US" sz="1400" dirty="0" smtClean="0">
                <a:latin typeface="微软雅黑" pitchFamily="34" charset="-122"/>
                <a:ea typeface="微软雅黑" pitchFamily="34" charset="-122"/>
              </a:rPr>
              <a:t>IT</a:t>
            </a:r>
            <a:r>
              <a:rPr lang="zh-CN" altLang="en-US" sz="1400" dirty="0" smtClean="0">
                <a:latin typeface="微软雅黑" pitchFamily="34" charset="-122"/>
                <a:ea typeface="微软雅黑" pitchFamily="34" charset="-122"/>
              </a:rPr>
              <a:t>基础设施</a:t>
            </a:r>
            <a:r>
              <a:rPr lang="zh-CN" altLang="en-US" sz="1400" b="0" dirty="0" smtClean="0">
                <a:latin typeface="微软雅黑" pitchFamily="34" charset="-122"/>
                <a:ea typeface="微软雅黑" pitchFamily="34" charset="-122"/>
              </a:rPr>
              <a:t>：各种运行环境支撑如</a:t>
            </a:r>
            <a:r>
              <a:rPr lang="en-US" sz="1400" b="0" dirty="0" err="1" smtClean="0">
                <a:latin typeface="微软雅黑" pitchFamily="34" charset="-122"/>
                <a:ea typeface="微软雅黑" pitchFamily="34" charset="-122"/>
              </a:rPr>
              <a:t>IaaS</a:t>
            </a:r>
            <a:r>
              <a:rPr lang="en-US" sz="1400" b="0" dirty="0" smtClean="0">
                <a:latin typeface="微软雅黑" pitchFamily="34" charset="-122"/>
                <a:ea typeface="微软雅黑" pitchFamily="34" charset="-122"/>
              </a:rPr>
              <a:t> (VM</a:t>
            </a:r>
            <a:r>
              <a:rPr lang="zh-CN" altLang="en-US" sz="1400" b="0" dirty="0" smtClean="0">
                <a:latin typeface="微软雅黑" pitchFamily="34" charset="-122"/>
                <a:ea typeface="微软雅黑" pitchFamily="34" charset="-122"/>
              </a:rPr>
              <a:t>虚拟化</a:t>
            </a:r>
            <a:r>
              <a:rPr lang="en-US" sz="1400" b="0" dirty="0" smtClean="0">
                <a:latin typeface="微软雅黑" pitchFamily="34" charset="-122"/>
                <a:ea typeface="微软雅黑" pitchFamily="34" charset="-122"/>
              </a:rPr>
              <a:t>)</a:t>
            </a:r>
            <a:r>
              <a:rPr lang="zh-CN" altLang="en-US" sz="1400" b="0" dirty="0" smtClean="0">
                <a:latin typeface="微软雅黑" pitchFamily="34" charset="-122"/>
                <a:ea typeface="微软雅黑" pitchFamily="34" charset="-122"/>
              </a:rPr>
              <a:t>和</a:t>
            </a:r>
            <a:r>
              <a:rPr lang="en-US" sz="1400" b="0" dirty="0" err="1" smtClean="0">
                <a:latin typeface="微软雅黑" pitchFamily="34" charset="-122"/>
                <a:ea typeface="微软雅黑" pitchFamily="34" charset="-122"/>
              </a:rPr>
              <a:t>CaaS</a:t>
            </a:r>
            <a:r>
              <a:rPr lang="en-US" sz="1400" b="0" dirty="0" smtClean="0">
                <a:latin typeface="微软雅黑" pitchFamily="34" charset="-122"/>
                <a:ea typeface="微软雅黑" pitchFamily="34" charset="-122"/>
              </a:rPr>
              <a:t> (</a:t>
            </a:r>
            <a:r>
              <a:rPr lang="zh-CN" altLang="en-US" sz="1400" b="0" dirty="0" smtClean="0">
                <a:latin typeface="微软雅黑" pitchFamily="34" charset="-122"/>
                <a:ea typeface="微软雅黑" pitchFamily="34" charset="-122"/>
              </a:rPr>
              <a:t>容器虚拟化</a:t>
            </a:r>
            <a:r>
              <a:rPr lang="en-US" sz="1400" b="0" dirty="0" smtClean="0">
                <a:latin typeface="微软雅黑" pitchFamily="34" charset="-122"/>
                <a:ea typeface="微软雅黑" pitchFamily="34" charset="-122"/>
              </a:rPr>
              <a:t>)</a:t>
            </a:r>
            <a:r>
              <a:rPr lang="zh-CN" altLang="en-US" sz="1400" b="0" dirty="0" smtClean="0">
                <a:latin typeface="微软雅黑" pitchFamily="34" charset="-122"/>
                <a:ea typeface="微软雅黑" pitchFamily="34" charset="-122"/>
              </a:rPr>
              <a:t>等实现方式。</a:t>
            </a:r>
          </a:p>
        </p:txBody>
      </p:sp>
      <p:pic>
        <p:nvPicPr>
          <p:cNvPr id="5" name="图片 4" descr="C:\Users\twj\AppData\Local\Temp\WeChat Files\53f42227da396c742b4e09c7d917232c.jpg"/>
          <p:cNvPicPr/>
          <p:nvPr/>
        </p:nvPicPr>
        <p:blipFill>
          <a:blip r:embed="rId3"/>
          <a:srcRect/>
          <a:stretch>
            <a:fillRect/>
          </a:stretch>
        </p:blipFill>
        <p:spPr bwMode="auto">
          <a:xfrm>
            <a:off x="214282" y="1214428"/>
            <a:ext cx="5786478" cy="350046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p:txBody>
          <a:bodyPr/>
          <a:lstStyle/>
          <a:p>
            <a:r>
              <a:rPr lang="zh-CN" altLang="en-US" dirty="0" smtClean="0">
                <a:ea typeface="宋体" pitchFamily="2" charset="-122"/>
              </a:rPr>
              <a:t>微服务应用平台目标</a:t>
            </a:r>
            <a:endParaRPr lang="en-US" altLang="zh-CN" dirty="0">
              <a:ea typeface="宋体" pitchFamily="2" charset="-122"/>
            </a:endParaRPr>
          </a:p>
        </p:txBody>
      </p:sp>
      <p:sp>
        <p:nvSpPr>
          <p:cNvPr id="6" name="Rectangle 3"/>
          <p:cNvSpPr txBox="1">
            <a:spLocks noChangeArrowheads="1"/>
          </p:cNvSpPr>
          <p:nvPr/>
        </p:nvSpPr>
        <p:spPr bwMode="auto">
          <a:xfrm>
            <a:off x="6357950" y="1500180"/>
            <a:ext cx="2643206" cy="300039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a:lnSpc>
                <a:spcPct val="150000"/>
              </a:lnSpc>
            </a:pPr>
            <a:r>
              <a:rPr lang="zh-CN" altLang="en-US" sz="1600" b="0" dirty="0" smtClean="0">
                <a:latin typeface="微软雅黑" pitchFamily="34" charset="-122"/>
                <a:ea typeface="微软雅黑" pitchFamily="34" charset="-122"/>
              </a:rPr>
              <a:t>    微服务平台的主要目标主要就是要支撑微服务应用的</a:t>
            </a:r>
            <a:r>
              <a:rPr lang="zh-CN" altLang="en-US" sz="1600" b="0" dirty="0" smtClean="0">
                <a:solidFill>
                  <a:srgbClr val="FF0000"/>
                </a:solidFill>
                <a:latin typeface="微软雅黑" pitchFamily="34" charset="-122"/>
                <a:ea typeface="微软雅黑" pitchFamily="34" charset="-122"/>
              </a:rPr>
              <a:t>全生命周期管理</a:t>
            </a:r>
            <a:r>
              <a:rPr lang="zh-CN" altLang="en-US" sz="1600" b="0" dirty="0" smtClean="0">
                <a:latin typeface="微软雅黑" pitchFamily="34" charset="-122"/>
                <a:ea typeface="微软雅黑" pitchFamily="34" charset="-122"/>
              </a:rPr>
              <a:t>，从需求到设计开发测试，运行期的业务数据处理和应用的管理监控等。</a:t>
            </a:r>
            <a:endParaRPr lang="zh-CN" altLang="en-US" sz="1600" b="0" dirty="0">
              <a:latin typeface="微软雅黑" pitchFamily="34" charset="-122"/>
              <a:ea typeface="微软雅黑" pitchFamily="34" charset="-122"/>
            </a:endParaRPr>
          </a:p>
        </p:txBody>
      </p:sp>
      <p:pic>
        <p:nvPicPr>
          <p:cNvPr id="7" name="图片 6" descr="C:\Users\twj\AppData\Local\Temp\WeChat Files\73ef30db92431a01bdab2de3135147fc.jpg"/>
          <p:cNvPicPr/>
          <p:nvPr/>
        </p:nvPicPr>
        <p:blipFill>
          <a:blip r:embed="rId3"/>
          <a:srcRect/>
          <a:stretch>
            <a:fillRect/>
          </a:stretch>
        </p:blipFill>
        <p:spPr bwMode="auto">
          <a:xfrm>
            <a:off x="214282" y="1142990"/>
            <a:ext cx="6000792" cy="350046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p:txBody>
          <a:bodyPr/>
          <a:lstStyle/>
          <a:p>
            <a:r>
              <a:rPr lang="zh-CN" altLang="en-US" dirty="0" smtClean="0">
                <a:ea typeface="宋体" pitchFamily="2" charset="-122"/>
              </a:rPr>
              <a:t>微服务应用平台总体架构</a:t>
            </a:r>
            <a:endParaRPr lang="en-US" altLang="zh-CN" dirty="0">
              <a:ea typeface="宋体" pitchFamily="2" charset="-122"/>
            </a:endParaRPr>
          </a:p>
        </p:txBody>
      </p:sp>
      <p:sp>
        <p:nvSpPr>
          <p:cNvPr id="6" name="Rectangle 3"/>
          <p:cNvSpPr txBox="1">
            <a:spLocks noChangeArrowheads="1"/>
          </p:cNvSpPr>
          <p:nvPr/>
        </p:nvSpPr>
        <p:spPr bwMode="auto">
          <a:xfrm>
            <a:off x="214282" y="1357304"/>
            <a:ext cx="2928926" cy="3429024"/>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lnSpc>
                <a:spcPct val="150000"/>
              </a:lnSpc>
            </a:pPr>
            <a:r>
              <a:rPr lang="zh-CN" altLang="en-US" sz="1400" b="0" dirty="0" smtClean="0">
                <a:latin typeface="微软雅黑" pitchFamily="34" charset="-122"/>
                <a:ea typeface="微软雅黑" pitchFamily="34" charset="-122"/>
              </a:rPr>
              <a:t>    </a:t>
            </a:r>
            <a:r>
              <a:rPr lang="zh-CN" altLang="en-US" sz="1400" dirty="0" smtClean="0">
                <a:latin typeface="微软雅黑" pitchFamily="34" charset="-122"/>
                <a:ea typeface="微软雅黑" pitchFamily="34" charset="-122"/>
              </a:rPr>
              <a:t>开发集成</a:t>
            </a:r>
            <a:r>
              <a:rPr lang="zh-CN" altLang="en-US" sz="1400" b="0" dirty="0" smtClean="0">
                <a:latin typeface="微软雅黑" pitchFamily="34" charset="-122"/>
                <a:ea typeface="微软雅黑" pitchFamily="34" charset="-122"/>
              </a:rPr>
              <a:t>：微服务平台需要具备的一些工具和仓库</a:t>
            </a:r>
          </a:p>
          <a:p>
            <a:pPr lvl="0">
              <a:lnSpc>
                <a:spcPct val="150000"/>
              </a:lnSpc>
            </a:pPr>
            <a:r>
              <a:rPr lang="zh-CN" altLang="en-US" sz="1400" b="0" dirty="0" smtClean="0">
                <a:latin typeface="微软雅黑" pitchFamily="34" charset="-122"/>
                <a:ea typeface="微软雅黑" pitchFamily="34" charset="-122"/>
              </a:rPr>
              <a:t>    </a:t>
            </a:r>
            <a:r>
              <a:rPr lang="zh-CN" altLang="en-US" sz="1400" dirty="0" smtClean="0">
                <a:latin typeface="微软雅黑" pitchFamily="34" charset="-122"/>
                <a:ea typeface="微软雅黑" pitchFamily="34" charset="-122"/>
              </a:rPr>
              <a:t>运行时</a:t>
            </a:r>
            <a:r>
              <a:rPr lang="zh-CN" altLang="en-US" sz="1400" b="0" dirty="0" smtClean="0">
                <a:latin typeface="微软雅黑" pitchFamily="34" charset="-122"/>
                <a:ea typeface="微软雅黑" pitchFamily="34" charset="-122"/>
              </a:rPr>
              <a:t>：微服务平台的</a:t>
            </a:r>
            <a:r>
              <a:rPr lang="zh-CN" altLang="en-US" sz="1400" b="0" dirty="0" smtClean="0">
                <a:solidFill>
                  <a:srgbClr val="FF0000"/>
                </a:solidFill>
                <a:latin typeface="微软雅黑" pitchFamily="34" charset="-122"/>
                <a:ea typeface="微软雅黑" pitchFamily="34" charset="-122"/>
              </a:rPr>
              <a:t>基础能力和分布式</a:t>
            </a:r>
            <a:r>
              <a:rPr lang="zh-CN" altLang="en-US" sz="1400" b="0" dirty="0" smtClean="0">
                <a:solidFill>
                  <a:schemeClr val="tx2"/>
                </a:solidFill>
                <a:latin typeface="微软雅黑" pitchFamily="34" charset="-122"/>
                <a:ea typeface="微软雅黑" pitchFamily="34" charset="-122"/>
              </a:rPr>
              <a:t>的</a:t>
            </a:r>
            <a:r>
              <a:rPr lang="zh-CN" altLang="en-US" sz="1400" b="0" dirty="0" smtClean="0">
                <a:latin typeface="微软雅黑" pitchFamily="34" charset="-122"/>
                <a:ea typeface="微软雅黑" pitchFamily="34" charset="-122"/>
              </a:rPr>
              <a:t>支撑能力，微服务运行容器运行在这个平台之上。</a:t>
            </a:r>
          </a:p>
          <a:p>
            <a:pPr lvl="0">
              <a:lnSpc>
                <a:spcPct val="150000"/>
              </a:lnSpc>
            </a:pPr>
            <a:r>
              <a:rPr lang="zh-CN" altLang="en-US" sz="1400" b="0" dirty="0" smtClean="0">
                <a:latin typeface="微软雅黑" pitchFamily="34" charset="-122"/>
                <a:ea typeface="微软雅黑" pitchFamily="34" charset="-122"/>
              </a:rPr>
              <a:t>    </a:t>
            </a:r>
            <a:r>
              <a:rPr lang="zh-CN" altLang="en-US" sz="1400" dirty="0" smtClean="0">
                <a:latin typeface="微软雅黑" pitchFamily="34" charset="-122"/>
                <a:ea typeface="微软雅黑" pitchFamily="34" charset="-122"/>
              </a:rPr>
              <a:t>监控治理</a:t>
            </a:r>
            <a:r>
              <a:rPr lang="zh-CN" altLang="en-US" sz="1400" b="0" dirty="0" smtClean="0">
                <a:latin typeface="微软雅黑" pitchFamily="34" charset="-122"/>
                <a:ea typeface="微软雅黑" pitchFamily="34" charset="-122"/>
              </a:rPr>
              <a:t>：对受管的微服务进行统一的监控、配置等能力。</a:t>
            </a:r>
          </a:p>
          <a:p>
            <a:pPr lvl="0">
              <a:lnSpc>
                <a:spcPct val="150000"/>
              </a:lnSpc>
            </a:pPr>
            <a:r>
              <a:rPr lang="zh-CN" altLang="en-US" sz="1400" b="0" dirty="0" smtClean="0">
                <a:latin typeface="微软雅黑" pitchFamily="34" charset="-122"/>
                <a:ea typeface="微软雅黑" pitchFamily="34" charset="-122"/>
              </a:rPr>
              <a:t>    </a:t>
            </a:r>
            <a:r>
              <a:rPr lang="zh-CN" altLang="en-US" sz="1400" dirty="0" smtClean="0">
                <a:latin typeface="微软雅黑" pitchFamily="34" charset="-122"/>
                <a:ea typeface="微软雅黑" pitchFamily="34" charset="-122"/>
              </a:rPr>
              <a:t>服务网关</a:t>
            </a:r>
            <a:r>
              <a:rPr lang="zh-CN" altLang="en-US" sz="1400" b="0" dirty="0" smtClean="0">
                <a:latin typeface="微软雅黑" pitchFamily="34" charset="-122"/>
                <a:ea typeface="微软雅黑" pitchFamily="34" charset="-122"/>
              </a:rPr>
              <a:t>： 负责与前端的</a:t>
            </a:r>
            <a:r>
              <a:rPr lang="en-US" sz="1400" b="0" dirty="0" smtClean="0">
                <a:latin typeface="微软雅黑" pitchFamily="34" charset="-122"/>
                <a:ea typeface="微软雅黑" pitchFamily="34" charset="-122"/>
              </a:rPr>
              <a:t>WEB</a:t>
            </a:r>
            <a:r>
              <a:rPr lang="zh-CN" altLang="en-US" sz="1400" b="0" dirty="0" smtClean="0">
                <a:latin typeface="微软雅黑" pitchFamily="34" charset="-122"/>
                <a:ea typeface="微软雅黑" pitchFamily="34" charset="-122"/>
              </a:rPr>
              <a:t>应用 移动</a:t>
            </a:r>
            <a:r>
              <a:rPr lang="en-US" sz="1400" b="0" dirty="0" smtClean="0">
                <a:latin typeface="微软雅黑" pitchFamily="34" charset="-122"/>
                <a:ea typeface="微软雅黑" pitchFamily="34" charset="-122"/>
              </a:rPr>
              <a:t>APP </a:t>
            </a:r>
            <a:r>
              <a:rPr lang="zh-CN" altLang="en-US" sz="1400" b="0" dirty="0" smtClean="0">
                <a:latin typeface="微软雅黑" pitchFamily="34" charset="-122"/>
                <a:ea typeface="微软雅黑" pitchFamily="34" charset="-122"/>
              </a:rPr>
              <a:t>等渠道集成，对前端请求进行认真鉴权，然后路由转发。</a:t>
            </a:r>
            <a:endParaRPr lang="zh-CN" altLang="en-US" sz="1400" b="0" dirty="0">
              <a:latin typeface="微软雅黑" pitchFamily="34" charset="-122"/>
              <a:ea typeface="微软雅黑" pitchFamily="34" charset="-122"/>
            </a:endParaRPr>
          </a:p>
        </p:txBody>
      </p:sp>
      <p:pic>
        <p:nvPicPr>
          <p:cNvPr id="7" name="图片 6" descr="C:\Users\twj\AppData\Local\Temp\WeChat Files\6f0e382d4c1d02947b65168467e931c9.jpg"/>
          <p:cNvPicPr/>
          <p:nvPr/>
        </p:nvPicPr>
        <p:blipFill>
          <a:blip r:embed="rId3"/>
          <a:srcRect/>
          <a:stretch>
            <a:fillRect/>
          </a:stretch>
        </p:blipFill>
        <p:spPr bwMode="auto">
          <a:xfrm>
            <a:off x="3286116" y="1214428"/>
            <a:ext cx="5786478" cy="364333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p:txBody>
          <a:bodyPr/>
          <a:lstStyle/>
          <a:p>
            <a:r>
              <a:rPr lang="zh-CN" altLang="en-US" dirty="0" smtClean="0">
                <a:ea typeface="宋体" pitchFamily="2" charset="-122"/>
              </a:rPr>
              <a:t>微服务应用平台运行架构</a:t>
            </a:r>
            <a:endParaRPr lang="en-US" altLang="zh-CN" dirty="0">
              <a:ea typeface="宋体" pitchFamily="2" charset="-122"/>
            </a:endParaRPr>
          </a:p>
        </p:txBody>
      </p:sp>
      <p:pic>
        <p:nvPicPr>
          <p:cNvPr id="5" name="图片 4" descr="C:\Users\twj\AppData\Local\Temp\WeChat Files\2562046835d3ed8c4e8ddabd129c63a7.jpg"/>
          <p:cNvPicPr/>
          <p:nvPr/>
        </p:nvPicPr>
        <p:blipFill>
          <a:blip r:embed="rId3"/>
          <a:srcRect/>
          <a:stretch>
            <a:fillRect/>
          </a:stretch>
        </p:blipFill>
        <p:spPr bwMode="auto">
          <a:xfrm>
            <a:off x="1369392" y="1000114"/>
            <a:ext cx="6703070" cy="400052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p:txBody>
          <a:bodyPr/>
          <a:lstStyle/>
          <a:p>
            <a:r>
              <a:rPr lang="zh-CN" altLang="en-US" dirty="0" smtClean="0">
                <a:ea typeface="宋体" pitchFamily="2" charset="-122"/>
              </a:rPr>
              <a:t>微服务带来的问题</a:t>
            </a:r>
            <a:endParaRPr lang="en-US" altLang="zh-CN" dirty="0">
              <a:ea typeface="宋体" pitchFamily="2" charset="-122"/>
            </a:endParaRPr>
          </a:p>
        </p:txBody>
      </p:sp>
      <p:pic>
        <p:nvPicPr>
          <p:cNvPr id="4" name="图片 3" descr="C:\Users\twj\AppData\Local\Temp\WeChat Files\acfb578048f218dee38258c03d1a080b.jpg"/>
          <p:cNvPicPr/>
          <p:nvPr/>
        </p:nvPicPr>
        <p:blipFill>
          <a:blip r:embed="rId3"/>
          <a:srcRect/>
          <a:stretch>
            <a:fillRect/>
          </a:stretch>
        </p:blipFill>
        <p:spPr bwMode="auto">
          <a:xfrm>
            <a:off x="71438" y="1142990"/>
            <a:ext cx="8929718" cy="385765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p:txBody>
          <a:bodyPr/>
          <a:lstStyle/>
          <a:p>
            <a:r>
              <a:rPr lang="zh-CN" altLang="en-US" dirty="0" smtClean="0">
                <a:ea typeface="宋体" pitchFamily="2" charset="-122"/>
              </a:rPr>
              <a:t>关键问题</a:t>
            </a:r>
            <a:r>
              <a:rPr lang="en-US" altLang="zh-CN" dirty="0" smtClean="0">
                <a:ea typeface="宋体" pitchFamily="2" charset="-122"/>
              </a:rPr>
              <a:t>-</a:t>
            </a:r>
            <a:r>
              <a:rPr lang="zh-CN" altLang="en-US" dirty="0" smtClean="0">
                <a:ea typeface="宋体" pitchFamily="2" charset="-122"/>
              </a:rPr>
              <a:t>服务注册和路由</a:t>
            </a:r>
            <a:endParaRPr lang="en-US" altLang="zh-CN" dirty="0">
              <a:ea typeface="宋体" pitchFamily="2" charset="-122"/>
            </a:endParaRPr>
          </a:p>
        </p:txBody>
      </p:sp>
      <p:sp>
        <p:nvSpPr>
          <p:cNvPr id="6" name="Rectangle 3"/>
          <p:cNvSpPr txBox="1">
            <a:spLocks noChangeArrowheads="1"/>
          </p:cNvSpPr>
          <p:nvPr/>
        </p:nvSpPr>
        <p:spPr bwMode="auto">
          <a:xfrm>
            <a:off x="6272251" y="1428742"/>
            <a:ext cx="2371715" cy="300039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a:lnSpc>
                <a:spcPct val="150000"/>
              </a:lnSpc>
            </a:pPr>
            <a:r>
              <a:rPr lang="zh-CN" altLang="en-US" sz="1400" b="0" dirty="0" smtClean="0">
                <a:latin typeface="微软雅黑" pitchFamily="34" charset="-122"/>
                <a:ea typeface="微软雅黑" pitchFamily="34" charset="-122"/>
              </a:rPr>
              <a:t>    服务在启动的时候，会将自己要发布的服务</a:t>
            </a:r>
            <a:r>
              <a:rPr lang="zh-CN" altLang="en-US" sz="1400" b="0" dirty="0" smtClean="0">
                <a:solidFill>
                  <a:srgbClr val="FF0000"/>
                </a:solidFill>
                <a:latin typeface="微软雅黑" pitchFamily="34" charset="-122"/>
                <a:ea typeface="微软雅黑" pitchFamily="34" charset="-122"/>
              </a:rPr>
              <a:t>注册到服务注册中心</a:t>
            </a:r>
            <a:r>
              <a:rPr lang="zh-CN" altLang="en-US" sz="1400" b="0" dirty="0" smtClean="0">
                <a:latin typeface="微软雅黑" pitchFamily="34" charset="-122"/>
                <a:ea typeface="微软雅黑" pitchFamily="34" charset="-122"/>
              </a:rPr>
              <a:t>，运行时，如果需要调用其他微服务的接口，</a:t>
            </a:r>
            <a:r>
              <a:rPr lang="zh-CN" altLang="en-US" sz="1400" b="0" dirty="0" smtClean="0">
                <a:solidFill>
                  <a:srgbClr val="FF0000"/>
                </a:solidFill>
                <a:latin typeface="微软雅黑" pitchFamily="34" charset="-122"/>
                <a:ea typeface="微软雅黑" pitchFamily="34" charset="-122"/>
              </a:rPr>
              <a:t>本地缓存或到注册中心获取</a:t>
            </a:r>
            <a:r>
              <a:rPr lang="zh-CN" altLang="en-US" sz="1400" b="0" dirty="0" smtClean="0">
                <a:latin typeface="微软雅黑" pitchFamily="34" charset="-122"/>
                <a:ea typeface="微软雅黑" pitchFamily="34" charset="-122"/>
              </a:rPr>
              <a:t>服务提供者的地址，获得地址后，通过微服务容器内部的</a:t>
            </a:r>
            <a:r>
              <a:rPr lang="zh-CN" altLang="en-US" sz="1400" b="0" dirty="0" smtClean="0">
                <a:solidFill>
                  <a:srgbClr val="FF0000"/>
                </a:solidFill>
                <a:latin typeface="微软雅黑" pitchFamily="34" charset="-122"/>
                <a:ea typeface="微软雅黑" pitchFamily="34" charset="-122"/>
              </a:rPr>
              <a:t>负载均衡</a:t>
            </a:r>
            <a:r>
              <a:rPr lang="zh-CN" altLang="en-US" sz="1400" b="0" dirty="0" smtClean="0">
                <a:latin typeface="微软雅黑" pitchFamily="34" charset="-122"/>
                <a:ea typeface="微软雅黑" pitchFamily="34" charset="-122"/>
              </a:rPr>
              <a:t>进行路由调用。</a:t>
            </a:r>
            <a:endParaRPr lang="zh-CN" altLang="en-US" sz="1400" b="0" dirty="0">
              <a:latin typeface="微软雅黑" pitchFamily="34" charset="-122"/>
              <a:ea typeface="微软雅黑" pitchFamily="34" charset="-122"/>
            </a:endParaRPr>
          </a:p>
        </p:txBody>
      </p:sp>
      <p:pic>
        <p:nvPicPr>
          <p:cNvPr id="7" name="图片 6" descr="C:\Users\twj\AppData\Local\Temp\WeChat Files\87e4a733d054b2c04175ee7496dfebda.jpg"/>
          <p:cNvPicPr/>
          <p:nvPr/>
        </p:nvPicPr>
        <p:blipFill>
          <a:blip r:embed="rId3"/>
          <a:srcRect/>
          <a:stretch>
            <a:fillRect/>
          </a:stretch>
        </p:blipFill>
        <p:spPr bwMode="auto">
          <a:xfrm>
            <a:off x="214282" y="1142990"/>
            <a:ext cx="5715040" cy="328614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p:txBody>
          <a:bodyPr/>
          <a:lstStyle/>
          <a:p>
            <a:r>
              <a:rPr lang="en-US" altLang="zh-CN" dirty="0" smtClean="0">
                <a:ea typeface="宋体" pitchFamily="2" charset="-122"/>
              </a:rPr>
              <a:t>TOGAF</a:t>
            </a:r>
            <a:r>
              <a:rPr lang="zh-CN" altLang="en-US" dirty="0" smtClean="0">
                <a:ea typeface="宋体" pitchFamily="2" charset="-122"/>
              </a:rPr>
              <a:t>架构</a:t>
            </a:r>
            <a:endParaRPr lang="en-US" altLang="zh-CN" dirty="0">
              <a:ea typeface="宋体" pitchFamily="2" charset="-122"/>
            </a:endParaRPr>
          </a:p>
        </p:txBody>
      </p:sp>
      <p:pic>
        <p:nvPicPr>
          <p:cNvPr id="24577" name="Picture 1"/>
          <p:cNvPicPr>
            <a:picLocks noChangeAspect="1" noChangeArrowheads="1"/>
          </p:cNvPicPr>
          <p:nvPr/>
        </p:nvPicPr>
        <p:blipFill>
          <a:blip r:embed="rId3"/>
          <a:srcRect/>
          <a:stretch>
            <a:fillRect/>
          </a:stretch>
        </p:blipFill>
        <p:spPr bwMode="auto">
          <a:xfrm>
            <a:off x="285720" y="1000113"/>
            <a:ext cx="3571900" cy="3915861"/>
          </a:xfrm>
          <a:prstGeom prst="rect">
            <a:avLst/>
          </a:prstGeom>
          <a:noFill/>
          <a:ln w="9525">
            <a:noFill/>
            <a:miter lim="800000"/>
            <a:headEnd/>
            <a:tailEnd/>
          </a:ln>
          <a:effectLst/>
        </p:spPr>
      </p:pic>
      <p:sp>
        <p:nvSpPr>
          <p:cNvPr id="5" name="矩形 4"/>
          <p:cNvSpPr/>
          <p:nvPr/>
        </p:nvSpPr>
        <p:spPr>
          <a:xfrm>
            <a:off x="4143372" y="1281064"/>
            <a:ext cx="4857784" cy="2862322"/>
          </a:xfrm>
          <a:prstGeom prst="rect">
            <a:avLst/>
          </a:prstGeom>
        </p:spPr>
        <p:txBody>
          <a:bodyPr wrap="square">
            <a:spAutoFit/>
          </a:bodyPr>
          <a:lstStyle/>
          <a:p>
            <a:r>
              <a:rPr lang="zh-CN" altLang="en-US" b="0" dirty="0" smtClean="0">
                <a:latin typeface="微软雅黑" pitchFamily="34" charset="-122"/>
                <a:ea typeface="微软雅黑" pitchFamily="34" charset="-122"/>
              </a:rPr>
              <a:t>    </a:t>
            </a:r>
            <a:r>
              <a:rPr lang="en-US" altLang="zh-CN" dirty="0" smtClean="0">
                <a:latin typeface="微软雅黑" pitchFamily="34" charset="-122"/>
                <a:ea typeface="微软雅黑" pitchFamily="34" charset="-122"/>
              </a:rPr>
              <a:t>TOGAF </a:t>
            </a:r>
            <a:r>
              <a:rPr lang="zh-CN" altLang="en-US" b="0" dirty="0" smtClean="0">
                <a:latin typeface="微软雅黑" pitchFamily="34" charset="-122"/>
                <a:ea typeface="微软雅黑" pitchFamily="34" charset="-122"/>
              </a:rPr>
              <a:t>由国际标准权威组织</a:t>
            </a:r>
            <a:r>
              <a:rPr lang="en-US" altLang="zh-CN" b="0" dirty="0" smtClean="0">
                <a:latin typeface="微软雅黑" pitchFamily="34" charset="-122"/>
                <a:ea typeface="微软雅黑" pitchFamily="34" charset="-122"/>
              </a:rPr>
              <a:t>The Open Group</a:t>
            </a:r>
            <a:r>
              <a:rPr lang="zh-CN" altLang="en-US" b="0" dirty="0" smtClean="0">
                <a:latin typeface="微软雅黑" pitchFamily="34" charset="-122"/>
                <a:ea typeface="微软雅黑" pitchFamily="34" charset="-122"/>
              </a:rPr>
              <a:t>制定。</a:t>
            </a:r>
            <a:r>
              <a:rPr lang="en-US" altLang="zh-CN" b="0" dirty="0" smtClean="0">
                <a:latin typeface="微软雅黑" pitchFamily="34" charset="-122"/>
                <a:ea typeface="微软雅黑" pitchFamily="34" charset="-122"/>
              </a:rPr>
              <a:t>1993</a:t>
            </a:r>
            <a:r>
              <a:rPr lang="zh-CN" altLang="en-US" b="0" dirty="0" smtClean="0">
                <a:latin typeface="微软雅黑" pitchFamily="34" charset="-122"/>
                <a:ea typeface="微软雅黑" pitchFamily="34" charset="-122"/>
              </a:rPr>
              <a:t>年开始应客户要求制定系统架构的标准，在</a:t>
            </a:r>
            <a:r>
              <a:rPr lang="en-US" altLang="zh-CN" b="0" dirty="0" smtClean="0">
                <a:latin typeface="微软雅黑" pitchFamily="34" charset="-122"/>
                <a:ea typeface="微软雅黑" pitchFamily="34" charset="-122"/>
              </a:rPr>
              <a:t>1995</a:t>
            </a:r>
            <a:r>
              <a:rPr lang="zh-CN" altLang="en-US" b="0" dirty="0" smtClean="0">
                <a:latin typeface="微软雅黑" pitchFamily="34" charset="-122"/>
                <a:ea typeface="微软雅黑" pitchFamily="34" charset="-122"/>
              </a:rPr>
              <a:t>年发表</a:t>
            </a:r>
            <a:r>
              <a:rPr lang="en-US" altLang="zh-CN" b="0" dirty="0" smtClean="0">
                <a:latin typeface="微软雅黑" pitchFamily="34" charset="-122"/>
                <a:ea typeface="微软雅黑" pitchFamily="34" charset="-122"/>
              </a:rPr>
              <a:t> (TOGAF) </a:t>
            </a:r>
            <a:r>
              <a:rPr lang="zh-CN" altLang="en-US" b="0" dirty="0" smtClean="0">
                <a:latin typeface="微软雅黑" pitchFamily="34" charset="-122"/>
                <a:ea typeface="微软雅黑" pitchFamily="34" charset="-122"/>
              </a:rPr>
              <a:t>架构框架。</a:t>
            </a:r>
            <a:r>
              <a:rPr lang="en-US" altLang="zh-CN" b="0" dirty="0" smtClean="0">
                <a:latin typeface="微软雅黑" pitchFamily="34" charset="-122"/>
                <a:ea typeface="微软雅黑" pitchFamily="34" charset="-122"/>
              </a:rPr>
              <a:t>TOGAF</a:t>
            </a:r>
            <a:r>
              <a:rPr lang="zh-CN" altLang="en-US" b="0" dirty="0" smtClean="0">
                <a:latin typeface="微软雅黑" pitchFamily="34" charset="-122"/>
                <a:ea typeface="微软雅黑" pitchFamily="34" charset="-122"/>
              </a:rPr>
              <a:t>的基础是美国国防部的信息管理技术架构，是基于一个迭代的过程模型，支持最佳实践和一套可重用的现有架构资产。它可设计、评估、并建立组织的正确架构。</a:t>
            </a:r>
            <a:endParaRPr lang="en-US" altLang="zh-CN" b="0" dirty="0" smtClean="0">
              <a:latin typeface="微软雅黑" pitchFamily="34" charset="-122"/>
              <a:ea typeface="微软雅黑" pitchFamily="34" charset="-122"/>
            </a:endParaRPr>
          </a:p>
          <a:p>
            <a:endParaRPr lang="zh-CN" altLang="en-US" b="0" dirty="0" smtClean="0">
              <a:latin typeface="微软雅黑" pitchFamily="34" charset="-122"/>
              <a:ea typeface="微软雅黑" pitchFamily="34" charset="-122"/>
            </a:endParaRPr>
          </a:p>
          <a:p>
            <a:r>
              <a:rPr lang="zh-CN" altLang="en-US" b="0" dirty="0" smtClean="0">
                <a:latin typeface="微软雅黑" pitchFamily="34" charset="-122"/>
                <a:ea typeface="微软雅黑" pitchFamily="34" charset="-122"/>
              </a:rPr>
              <a:t>    企业架构方法有很多，但</a:t>
            </a:r>
            <a:r>
              <a:rPr lang="en-US" altLang="zh-CN" b="0" dirty="0" smtClean="0">
                <a:latin typeface="微软雅黑" pitchFamily="34" charset="-122"/>
                <a:ea typeface="微软雅黑" pitchFamily="34" charset="-122"/>
              </a:rPr>
              <a:t>TOGAF</a:t>
            </a:r>
            <a:r>
              <a:rPr lang="zh-CN" altLang="en-US" b="0" dirty="0" smtClean="0">
                <a:latin typeface="微软雅黑" pitchFamily="34" charset="-122"/>
                <a:ea typeface="微软雅黑" pitchFamily="34" charset="-122"/>
              </a:rPr>
              <a:t>是</a:t>
            </a:r>
            <a:r>
              <a:rPr lang="zh-CN" altLang="en-US" b="0" dirty="0" smtClean="0">
                <a:solidFill>
                  <a:srgbClr val="FF0000"/>
                </a:solidFill>
                <a:latin typeface="微软雅黑" pitchFamily="34" charset="-122"/>
                <a:ea typeface="微软雅黑" pitchFamily="34" charset="-122"/>
              </a:rPr>
              <a:t>最主流</a:t>
            </a:r>
            <a:r>
              <a:rPr lang="zh-CN" altLang="en-US" b="0" dirty="0" smtClean="0">
                <a:latin typeface="微软雅黑" pitchFamily="34" charset="-122"/>
                <a:ea typeface="微软雅黑" pitchFamily="34" charset="-122"/>
              </a:rPr>
              <a:t>的。</a:t>
            </a: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p:txBody>
          <a:bodyPr/>
          <a:lstStyle/>
          <a:p>
            <a:r>
              <a:rPr lang="zh-CN" altLang="en-US" dirty="0" smtClean="0">
                <a:ea typeface="宋体" pitchFamily="2" charset="-122"/>
              </a:rPr>
              <a:t>关键问题</a:t>
            </a:r>
            <a:r>
              <a:rPr lang="en-US" altLang="zh-CN" dirty="0" smtClean="0">
                <a:ea typeface="宋体" pitchFamily="2" charset="-122"/>
              </a:rPr>
              <a:t>-</a:t>
            </a:r>
            <a:r>
              <a:rPr lang="zh-CN" altLang="en-US" dirty="0" smtClean="0">
                <a:ea typeface="宋体" pitchFamily="2" charset="-122"/>
              </a:rPr>
              <a:t>安全认证</a:t>
            </a:r>
            <a:endParaRPr lang="en-US" altLang="zh-CN" dirty="0">
              <a:ea typeface="宋体" pitchFamily="2" charset="-122"/>
            </a:endParaRPr>
          </a:p>
        </p:txBody>
      </p:sp>
      <p:sp>
        <p:nvSpPr>
          <p:cNvPr id="6" name="Rectangle 3"/>
          <p:cNvSpPr txBox="1">
            <a:spLocks noChangeArrowheads="1"/>
          </p:cNvSpPr>
          <p:nvPr/>
        </p:nvSpPr>
        <p:spPr bwMode="auto">
          <a:xfrm>
            <a:off x="500034" y="1428742"/>
            <a:ext cx="2714644" cy="300039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a:lnSpc>
                <a:spcPct val="150000"/>
              </a:lnSpc>
            </a:pPr>
            <a:r>
              <a:rPr lang="zh-CN" altLang="en-US" sz="1400" b="0" dirty="0" smtClean="0">
                <a:latin typeface="微软雅黑" pitchFamily="34" charset="-122"/>
                <a:ea typeface="微软雅黑" pitchFamily="34" charset="-122"/>
              </a:rPr>
              <a:t>    安全认证方面，可以基于</a:t>
            </a:r>
            <a:r>
              <a:rPr lang="en-US" sz="1400" b="0" dirty="0" smtClean="0">
                <a:latin typeface="微软雅黑" pitchFamily="34" charset="-122"/>
                <a:ea typeface="微软雅黑" pitchFamily="34" charset="-122"/>
              </a:rPr>
              <a:t>Spring Security</a:t>
            </a:r>
            <a:r>
              <a:rPr lang="zh-CN" altLang="en-US" sz="1400" b="0" dirty="0" smtClean="0">
                <a:latin typeface="微软雅黑" pitchFamily="34" charset="-122"/>
                <a:ea typeface="微软雅黑" pitchFamily="34" charset="-122"/>
              </a:rPr>
              <a:t>结合</a:t>
            </a:r>
            <a:r>
              <a:rPr lang="en-US" sz="1400" b="0" dirty="0" smtClean="0">
                <a:latin typeface="微软雅黑" pitchFamily="34" charset="-122"/>
                <a:ea typeface="微软雅黑" pitchFamily="34" charset="-122"/>
              </a:rPr>
              <a:t>Auth2</a:t>
            </a:r>
            <a:r>
              <a:rPr lang="zh-CN" altLang="en-US" sz="1400" b="0" dirty="0" smtClean="0">
                <a:latin typeface="微软雅黑" pitchFamily="34" charset="-122"/>
                <a:ea typeface="微软雅黑" pitchFamily="34" charset="-122"/>
              </a:rPr>
              <a:t>再加上</a:t>
            </a:r>
            <a:r>
              <a:rPr lang="en-US" sz="1400" b="0" dirty="0" smtClean="0">
                <a:latin typeface="微软雅黑" pitchFamily="34" charset="-122"/>
                <a:ea typeface="微软雅黑" pitchFamily="34" charset="-122"/>
              </a:rPr>
              <a:t>JWT</a:t>
            </a:r>
            <a:r>
              <a:rPr lang="zh-CN" altLang="en-US" sz="1400" b="0" dirty="0" smtClean="0">
                <a:latin typeface="微软雅黑" pitchFamily="34" charset="-122"/>
                <a:ea typeface="微软雅黑" pitchFamily="34" charset="-122"/>
              </a:rPr>
              <a:t>（</a:t>
            </a:r>
            <a:r>
              <a:rPr lang="en-US" sz="1400" b="0" dirty="0" err="1" smtClean="0">
                <a:latin typeface="微软雅黑" pitchFamily="34" charset="-122"/>
                <a:ea typeface="微软雅黑" pitchFamily="34" charset="-122"/>
              </a:rPr>
              <a:t>Json</a:t>
            </a:r>
            <a:r>
              <a:rPr lang="en-US" sz="1400" b="0" dirty="0" smtClean="0">
                <a:latin typeface="微软雅黑" pitchFamily="34" charset="-122"/>
                <a:ea typeface="微软雅黑" pitchFamily="34" charset="-122"/>
              </a:rPr>
              <a:t> web token</a:t>
            </a:r>
            <a:r>
              <a:rPr lang="zh-CN" altLang="en-US" sz="1400" b="0" dirty="0" smtClean="0">
                <a:latin typeface="微软雅黑" pitchFamily="34" charset="-122"/>
                <a:ea typeface="微软雅黑" pitchFamily="34" charset="-122"/>
              </a:rPr>
              <a:t>）做安全令牌，实现统一的安全认证与鉴权，使得微服务之间能够</a:t>
            </a:r>
            <a:r>
              <a:rPr lang="zh-CN" altLang="en-US" sz="1400" b="0" dirty="0" smtClean="0">
                <a:solidFill>
                  <a:srgbClr val="FF0000"/>
                </a:solidFill>
                <a:latin typeface="微软雅黑" pitchFamily="34" charset="-122"/>
                <a:ea typeface="微软雅黑" pitchFamily="34" charset="-122"/>
              </a:rPr>
              <a:t>按需隔离和安全互通</a:t>
            </a:r>
            <a:r>
              <a:rPr lang="zh-CN" altLang="en-US" sz="1400" b="0" dirty="0" smtClean="0">
                <a:latin typeface="微软雅黑" pitchFamily="34" charset="-122"/>
                <a:ea typeface="微软雅黑" pitchFamily="34" charset="-122"/>
              </a:rPr>
              <a:t>。</a:t>
            </a:r>
            <a:endParaRPr lang="en-US" altLang="zh-CN" sz="1400" b="0" dirty="0" smtClean="0">
              <a:latin typeface="微软雅黑" pitchFamily="34" charset="-122"/>
              <a:ea typeface="微软雅黑" pitchFamily="34" charset="-122"/>
            </a:endParaRPr>
          </a:p>
          <a:p>
            <a:pPr>
              <a:lnSpc>
                <a:spcPct val="150000"/>
              </a:lnSpc>
            </a:pPr>
            <a:r>
              <a:rPr lang="en-US" altLang="zh-CN" sz="1400" b="0" dirty="0" smtClean="0">
                <a:latin typeface="微软雅黑" pitchFamily="34" charset="-122"/>
                <a:ea typeface="微软雅黑" pitchFamily="34" charset="-122"/>
              </a:rPr>
              <a:t>    </a:t>
            </a:r>
            <a:r>
              <a:rPr lang="zh-CN" altLang="en-US" sz="1400" b="0" dirty="0" smtClean="0">
                <a:latin typeface="微软雅黑" pitchFamily="34" charset="-122"/>
                <a:ea typeface="微软雅黑" pitchFamily="34" charset="-122"/>
              </a:rPr>
              <a:t>认证鉴权一定是个</a:t>
            </a:r>
            <a:r>
              <a:rPr lang="zh-CN" altLang="en-US" sz="1400" b="0" dirty="0" smtClean="0">
                <a:solidFill>
                  <a:srgbClr val="FF0000"/>
                </a:solidFill>
                <a:latin typeface="微软雅黑" pitchFamily="34" charset="-122"/>
                <a:ea typeface="微软雅黑" pitchFamily="34" charset="-122"/>
              </a:rPr>
              <a:t>公共服务</a:t>
            </a:r>
            <a:r>
              <a:rPr lang="zh-CN" altLang="en-US" sz="1400" b="0" dirty="0" smtClean="0">
                <a:latin typeface="微软雅黑" pitchFamily="34" charset="-122"/>
                <a:ea typeface="微软雅黑" pitchFamily="34" charset="-122"/>
              </a:rPr>
              <a:t>，而不是多个系统各自建设。</a:t>
            </a:r>
            <a:endParaRPr lang="zh-CN" altLang="en-US" sz="1400" b="0" dirty="0">
              <a:latin typeface="微软雅黑" pitchFamily="34" charset="-122"/>
              <a:ea typeface="微软雅黑" pitchFamily="34" charset="-122"/>
            </a:endParaRPr>
          </a:p>
        </p:txBody>
      </p:sp>
      <p:pic>
        <p:nvPicPr>
          <p:cNvPr id="5" name="图片 4" descr="C:\Users\twj\AppData\Local\Temp\WeChat Files\c989c9c9e10f1f23c820fc8dc8b988ee.jpg"/>
          <p:cNvPicPr/>
          <p:nvPr/>
        </p:nvPicPr>
        <p:blipFill>
          <a:blip r:embed="rId3"/>
          <a:srcRect/>
          <a:stretch>
            <a:fillRect/>
          </a:stretch>
        </p:blipFill>
        <p:spPr bwMode="auto">
          <a:xfrm>
            <a:off x="3286116" y="1428742"/>
            <a:ext cx="5572164" cy="3429024"/>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p:txBody>
          <a:bodyPr/>
          <a:lstStyle/>
          <a:p>
            <a:r>
              <a:rPr lang="zh-CN" altLang="en-US" dirty="0" smtClean="0">
                <a:ea typeface="宋体" pitchFamily="2" charset="-122"/>
              </a:rPr>
              <a:t>关键问题</a:t>
            </a:r>
            <a:r>
              <a:rPr lang="en-US" altLang="zh-CN" dirty="0" smtClean="0">
                <a:ea typeface="宋体" pitchFamily="2" charset="-122"/>
              </a:rPr>
              <a:t>-</a:t>
            </a:r>
            <a:r>
              <a:rPr lang="zh-CN" altLang="en-US" dirty="0" smtClean="0">
                <a:ea typeface="宋体" pitchFamily="2" charset="-122"/>
              </a:rPr>
              <a:t>集中配置</a:t>
            </a:r>
            <a:endParaRPr lang="en-US" altLang="zh-CN" dirty="0">
              <a:ea typeface="宋体" pitchFamily="2" charset="-122"/>
            </a:endParaRPr>
          </a:p>
        </p:txBody>
      </p:sp>
      <p:sp>
        <p:nvSpPr>
          <p:cNvPr id="6" name="Rectangle 3"/>
          <p:cNvSpPr txBox="1">
            <a:spLocks noChangeArrowheads="1"/>
          </p:cNvSpPr>
          <p:nvPr/>
        </p:nvSpPr>
        <p:spPr bwMode="auto">
          <a:xfrm>
            <a:off x="6143636" y="1285866"/>
            <a:ext cx="2714644" cy="3429024"/>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a:lnSpc>
                <a:spcPct val="150000"/>
              </a:lnSpc>
            </a:pPr>
            <a:r>
              <a:rPr lang="zh-CN" altLang="en-US" sz="1200" b="0" dirty="0" smtClean="0">
                <a:latin typeface="微软雅黑" pitchFamily="34" charset="-122"/>
                <a:ea typeface="微软雅黑" pitchFamily="34" charset="-122"/>
              </a:rPr>
              <a:t>    配置文件主要有</a:t>
            </a:r>
            <a:r>
              <a:rPr lang="zh-CN" altLang="en-US" sz="1200" b="0" dirty="0" smtClean="0">
                <a:solidFill>
                  <a:srgbClr val="FF0000"/>
                </a:solidFill>
                <a:latin typeface="微软雅黑" pitchFamily="34" charset="-122"/>
                <a:ea typeface="微软雅黑" pitchFamily="34" charset="-122"/>
              </a:rPr>
              <a:t>静态配置和动态配置</a:t>
            </a:r>
            <a:r>
              <a:rPr lang="zh-CN" altLang="en-US" sz="1200" b="0" dirty="0" smtClean="0">
                <a:latin typeface="微软雅黑" pitchFamily="34" charset="-122"/>
                <a:ea typeface="微软雅黑" pitchFamily="34" charset="-122"/>
              </a:rPr>
              <a:t>两种。静态配置通常是在编译部署包之前设置好。动态配置则是系统运行过程中需要调整的系统变量或者业务参数。</a:t>
            </a:r>
            <a:r>
              <a:rPr lang="en-US" sz="1200" b="0" dirty="0" smtClean="0">
                <a:latin typeface="微软雅黑" pitchFamily="34" charset="-122"/>
                <a:ea typeface="微软雅黑" pitchFamily="34" charset="-122"/>
              </a:rPr>
              <a:t> </a:t>
            </a:r>
            <a:endParaRPr lang="zh-CN" altLang="en-US" sz="1200" b="0" dirty="0" smtClean="0">
              <a:latin typeface="微软雅黑" pitchFamily="34" charset="-122"/>
              <a:ea typeface="微软雅黑" pitchFamily="34" charset="-122"/>
            </a:endParaRPr>
          </a:p>
          <a:p>
            <a:pPr lvl="0">
              <a:lnSpc>
                <a:spcPct val="150000"/>
              </a:lnSpc>
              <a:buFont typeface="Arial" pitchFamily="34" charset="0"/>
              <a:buChar char="•"/>
            </a:pPr>
            <a:r>
              <a:rPr lang="zh-CN" altLang="en-US" sz="1200" b="0" dirty="0" smtClean="0">
                <a:latin typeface="微软雅黑" pitchFamily="34" charset="-122"/>
                <a:ea typeface="微软雅黑" pitchFamily="34" charset="-122"/>
              </a:rPr>
              <a:t>    通过制定规范控制</a:t>
            </a:r>
            <a:r>
              <a:rPr lang="zh-CN" altLang="en-US" sz="1200" b="0" dirty="0" smtClean="0">
                <a:solidFill>
                  <a:srgbClr val="FF0000"/>
                </a:solidFill>
                <a:latin typeface="微软雅黑" pitchFamily="34" charset="-122"/>
                <a:ea typeface="微软雅黑" pitchFamily="34" charset="-122"/>
              </a:rPr>
              <a:t>配置与介质分离</a:t>
            </a:r>
            <a:r>
              <a:rPr lang="zh-CN" altLang="en-US" sz="1200" b="0" dirty="0" smtClean="0">
                <a:latin typeface="微软雅黑" pitchFamily="34" charset="-122"/>
                <a:ea typeface="微软雅黑" pitchFamily="34" charset="-122"/>
              </a:rPr>
              <a:t>，配置不要放在</a:t>
            </a:r>
            <a:r>
              <a:rPr lang="en-US" sz="1200" b="0" dirty="0" smtClean="0">
                <a:latin typeface="微软雅黑" pitchFamily="34" charset="-122"/>
                <a:ea typeface="微软雅黑" pitchFamily="34" charset="-122"/>
              </a:rPr>
              <a:t>Jar</a:t>
            </a:r>
            <a:r>
              <a:rPr lang="zh-CN" altLang="en-US" sz="1200" b="0" dirty="0" smtClean="0">
                <a:latin typeface="微软雅黑" pitchFamily="34" charset="-122"/>
                <a:ea typeface="微软雅黑" pitchFamily="34" charset="-122"/>
              </a:rPr>
              <a:t>包里。</a:t>
            </a:r>
          </a:p>
          <a:p>
            <a:pPr lvl="0">
              <a:lnSpc>
                <a:spcPct val="150000"/>
              </a:lnSpc>
              <a:buFont typeface="Arial" pitchFamily="34" charset="0"/>
              <a:buChar char="•"/>
            </a:pPr>
            <a:r>
              <a:rPr lang="zh-CN" altLang="en-US" sz="1200" b="0" dirty="0" smtClean="0">
                <a:latin typeface="微软雅黑" pitchFamily="34" charset="-122"/>
                <a:ea typeface="微软雅黑" pitchFamily="34" charset="-122"/>
              </a:rPr>
              <a:t>    配置的方式要统一，格式、读写方式、变更热更新的模式尽量统一，要采用</a:t>
            </a:r>
            <a:r>
              <a:rPr lang="zh-CN" altLang="en-US" sz="1200" b="0" dirty="0" smtClean="0">
                <a:solidFill>
                  <a:srgbClr val="FF0000"/>
                </a:solidFill>
                <a:latin typeface="微软雅黑" pitchFamily="34" charset="-122"/>
                <a:ea typeface="微软雅黑" pitchFamily="34" charset="-122"/>
              </a:rPr>
              <a:t>统一的配置框架</a:t>
            </a:r>
          </a:p>
          <a:p>
            <a:pPr>
              <a:lnSpc>
                <a:spcPct val="150000"/>
              </a:lnSpc>
              <a:buFont typeface="Arial" pitchFamily="34" charset="0"/>
              <a:buChar char="•"/>
            </a:pPr>
            <a:r>
              <a:rPr lang="zh-CN" altLang="en-US" sz="1200" b="0" dirty="0" smtClean="0">
                <a:latin typeface="微软雅黑" pitchFamily="34" charset="-122"/>
                <a:ea typeface="微软雅黑" pitchFamily="34" charset="-122"/>
              </a:rPr>
              <a:t>    需要有个</a:t>
            </a:r>
            <a:r>
              <a:rPr lang="zh-CN" altLang="en-US" sz="1200" b="0" dirty="0" smtClean="0">
                <a:solidFill>
                  <a:srgbClr val="FF0000"/>
                </a:solidFill>
                <a:latin typeface="微软雅黑" pitchFamily="34" charset="-122"/>
                <a:ea typeface="微软雅黑" pitchFamily="34" charset="-122"/>
              </a:rPr>
              <a:t>配置中心</a:t>
            </a:r>
            <a:r>
              <a:rPr lang="zh-CN" altLang="en-US" sz="1200" b="0" dirty="0" smtClean="0">
                <a:latin typeface="微软雅黑" pitchFamily="34" charset="-122"/>
                <a:ea typeface="微软雅黑" pitchFamily="34" charset="-122"/>
              </a:rPr>
              <a:t>来统一管理业务系统中的配置信息。</a:t>
            </a:r>
            <a:endParaRPr lang="zh-CN" altLang="en-US" sz="1200" b="0" dirty="0">
              <a:latin typeface="微软雅黑" pitchFamily="34" charset="-122"/>
              <a:ea typeface="微软雅黑" pitchFamily="34" charset="-122"/>
            </a:endParaRPr>
          </a:p>
        </p:txBody>
      </p:sp>
      <p:pic>
        <p:nvPicPr>
          <p:cNvPr id="7" name="图片 6" descr="C:\Users\twj\AppData\Local\Temp\WeChat Files\1aafd6f1952301909ca96b2285871b78.jpg"/>
          <p:cNvPicPr/>
          <p:nvPr/>
        </p:nvPicPr>
        <p:blipFill>
          <a:blip r:embed="rId3"/>
          <a:srcRect/>
          <a:stretch>
            <a:fillRect/>
          </a:stretch>
        </p:blipFill>
        <p:spPr bwMode="auto">
          <a:xfrm>
            <a:off x="142844" y="1357304"/>
            <a:ext cx="5715040" cy="3071834"/>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p:txBody>
          <a:bodyPr/>
          <a:lstStyle/>
          <a:p>
            <a:r>
              <a:rPr lang="zh-CN" altLang="en-US" dirty="0" smtClean="0">
                <a:ea typeface="宋体" pitchFamily="2" charset="-122"/>
              </a:rPr>
              <a:t>关键问题</a:t>
            </a:r>
            <a:r>
              <a:rPr lang="en-US" altLang="zh-CN" dirty="0" smtClean="0">
                <a:ea typeface="宋体" pitchFamily="2" charset="-122"/>
              </a:rPr>
              <a:t>-</a:t>
            </a:r>
            <a:r>
              <a:rPr lang="zh-CN" altLang="en-US" dirty="0" smtClean="0"/>
              <a:t>分布式事务</a:t>
            </a:r>
            <a:endParaRPr lang="en-US" altLang="zh-CN" dirty="0">
              <a:ea typeface="宋体" pitchFamily="2" charset="-122"/>
            </a:endParaRPr>
          </a:p>
        </p:txBody>
      </p:sp>
      <p:sp>
        <p:nvSpPr>
          <p:cNvPr id="6" name="Rectangle 3"/>
          <p:cNvSpPr txBox="1">
            <a:spLocks noChangeArrowheads="1"/>
          </p:cNvSpPr>
          <p:nvPr/>
        </p:nvSpPr>
        <p:spPr bwMode="auto">
          <a:xfrm>
            <a:off x="5857884" y="1285866"/>
            <a:ext cx="3000396" cy="350046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a:lnSpc>
                <a:spcPct val="150000"/>
              </a:lnSpc>
            </a:pPr>
            <a:r>
              <a:rPr lang="zh-CN" altLang="en-US" sz="1200" b="0" dirty="0" smtClean="0">
                <a:latin typeface="微软雅黑" pitchFamily="34" charset="-122"/>
                <a:ea typeface="微软雅黑" pitchFamily="34" charset="-122"/>
              </a:rPr>
              <a:t>   微服务架构的系统下，进程成倍增多，分布式事务一致性的问题更加明显。微服务之间是独立的、调用协议也是无状态的，要解决的是一定时间后的数据达到</a:t>
            </a:r>
            <a:r>
              <a:rPr lang="zh-CN" altLang="en-US" sz="1200" b="0" dirty="0" smtClean="0">
                <a:solidFill>
                  <a:srgbClr val="FF0000"/>
                </a:solidFill>
                <a:latin typeface="微软雅黑" pitchFamily="34" charset="-122"/>
                <a:ea typeface="微软雅黑" pitchFamily="34" charset="-122"/>
              </a:rPr>
              <a:t>最终一致</a:t>
            </a:r>
            <a:r>
              <a:rPr lang="zh-CN" altLang="en-US" sz="1200" b="0" dirty="0" smtClean="0">
                <a:latin typeface="微软雅黑" pitchFamily="34" charset="-122"/>
                <a:ea typeface="微软雅黑" pitchFamily="34" charset="-122"/>
              </a:rPr>
              <a:t>状态，一般采用传统的业务补偿与冲正方式。</a:t>
            </a:r>
          </a:p>
          <a:p>
            <a:pPr lvl="0">
              <a:lnSpc>
                <a:spcPct val="150000"/>
              </a:lnSpc>
            </a:pPr>
            <a:r>
              <a:rPr lang="zh-CN" altLang="en-US" sz="1200" b="0" dirty="0" smtClean="0">
                <a:latin typeface="微软雅黑" pitchFamily="34" charset="-122"/>
                <a:ea typeface="微软雅黑" pitchFamily="34" charset="-122"/>
              </a:rPr>
              <a:t>    </a:t>
            </a:r>
            <a:r>
              <a:rPr lang="zh-CN" altLang="en-US" sz="1200" dirty="0" smtClean="0">
                <a:latin typeface="微软雅黑" pitchFamily="34" charset="-122"/>
                <a:ea typeface="微软雅黑" pitchFamily="34" charset="-122"/>
              </a:rPr>
              <a:t>可靠事件模式</a:t>
            </a:r>
            <a:r>
              <a:rPr lang="zh-CN" altLang="en-US" sz="1200" b="0" dirty="0" smtClean="0">
                <a:latin typeface="微软雅黑" pitchFamily="34" charset="-122"/>
                <a:ea typeface="微软雅黑" pitchFamily="34" charset="-122"/>
              </a:rPr>
              <a:t>：即事件的发送和接收保障高可靠性，来实现事务的一致性。</a:t>
            </a:r>
          </a:p>
          <a:p>
            <a:pPr lvl="0">
              <a:lnSpc>
                <a:spcPct val="150000"/>
              </a:lnSpc>
            </a:pPr>
            <a:r>
              <a:rPr lang="zh-CN" altLang="en-US" sz="1200" b="0" dirty="0" smtClean="0">
                <a:latin typeface="微软雅黑" pitchFamily="34" charset="-122"/>
                <a:ea typeface="微软雅黑" pitchFamily="34" charset="-122"/>
              </a:rPr>
              <a:t>    </a:t>
            </a:r>
            <a:r>
              <a:rPr lang="zh-CN" altLang="en-US" sz="1200" dirty="0" smtClean="0">
                <a:latin typeface="微软雅黑" pitchFamily="34" charset="-122"/>
                <a:ea typeface="微软雅黑" pitchFamily="34" charset="-122"/>
              </a:rPr>
              <a:t>补偿模式</a:t>
            </a:r>
            <a:r>
              <a:rPr lang="zh-CN" altLang="en-US" sz="1200" b="0" dirty="0" smtClean="0">
                <a:latin typeface="微软雅黑" pitchFamily="34" charset="-122"/>
                <a:ea typeface="微软雅黑" pitchFamily="34" charset="-122"/>
              </a:rPr>
              <a:t>：</a:t>
            </a:r>
            <a:r>
              <a:rPr lang="en-US" sz="1200" b="0" dirty="0" smtClean="0">
                <a:latin typeface="微软雅黑" pitchFamily="34" charset="-122"/>
                <a:ea typeface="微软雅黑" pitchFamily="34" charset="-122"/>
              </a:rPr>
              <a:t>Confirm Cancel </a:t>
            </a:r>
            <a:r>
              <a:rPr lang="zh-CN" altLang="en-US" sz="1200" b="0" dirty="0" smtClean="0">
                <a:latin typeface="微软雅黑" pitchFamily="34" charset="-122"/>
                <a:ea typeface="微软雅黑" pitchFamily="34" charset="-122"/>
              </a:rPr>
              <a:t>，如果确认失败，则全部逆序取消。</a:t>
            </a:r>
          </a:p>
          <a:p>
            <a:pPr lvl="0">
              <a:lnSpc>
                <a:spcPct val="150000"/>
              </a:lnSpc>
            </a:pPr>
            <a:r>
              <a:rPr lang="en-US" sz="1200" b="0" dirty="0" smtClean="0">
                <a:latin typeface="微软雅黑" pitchFamily="34" charset="-122"/>
                <a:ea typeface="微软雅黑" pitchFamily="34" charset="-122"/>
              </a:rPr>
              <a:t>    </a:t>
            </a:r>
            <a:r>
              <a:rPr lang="en-US" sz="1200" dirty="0" smtClean="0">
                <a:latin typeface="微软雅黑" pitchFamily="34" charset="-122"/>
                <a:ea typeface="微软雅黑" pitchFamily="34" charset="-122"/>
              </a:rPr>
              <a:t>TCC</a:t>
            </a:r>
            <a:r>
              <a:rPr lang="zh-CN" altLang="en-US" sz="1200" dirty="0" smtClean="0">
                <a:latin typeface="微软雅黑" pitchFamily="34" charset="-122"/>
                <a:ea typeface="微软雅黑" pitchFamily="34" charset="-122"/>
              </a:rPr>
              <a:t>模式</a:t>
            </a:r>
            <a:r>
              <a:rPr lang="zh-CN" altLang="en-US" sz="1200" b="0" dirty="0" smtClean="0">
                <a:latin typeface="微软雅黑" pitchFamily="34" charset="-122"/>
                <a:ea typeface="微软雅黑" pitchFamily="34" charset="-122"/>
              </a:rPr>
              <a:t>：</a:t>
            </a:r>
            <a:r>
              <a:rPr lang="en-US" sz="1200" b="0" dirty="0" smtClean="0">
                <a:latin typeface="微软雅黑" pitchFamily="34" charset="-122"/>
                <a:ea typeface="微软雅黑" pitchFamily="34" charset="-122"/>
              </a:rPr>
              <a:t>Try Confirm Cancel </a:t>
            </a:r>
            <a:r>
              <a:rPr lang="zh-CN" altLang="en-US" sz="1200" b="0" dirty="0" smtClean="0">
                <a:latin typeface="微软雅黑" pitchFamily="34" charset="-122"/>
                <a:ea typeface="微软雅黑" pitchFamily="34" charset="-122"/>
              </a:rPr>
              <a:t>，补偿模式的一种特殊实现 通常转账类交易会采用这种模式。</a:t>
            </a:r>
            <a:endParaRPr lang="zh-CN" altLang="en-US" sz="1200" b="0" dirty="0">
              <a:latin typeface="微软雅黑" pitchFamily="34" charset="-122"/>
              <a:ea typeface="微软雅黑" pitchFamily="34" charset="-122"/>
            </a:endParaRPr>
          </a:p>
        </p:txBody>
      </p:sp>
      <p:pic>
        <p:nvPicPr>
          <p:cNvPr id="5" name="图片 4" descr="C:\Users\twj\AppData\Local\Temp\WeChat Files\85238c6b87f3e8459a7e83cc8c03454b.jpg"/>
          <p:cNvPicPr/>
          <p:nvPr/>
        </p:nvPicPr>
        <p:blipFill>
          <a:blip r:embed="rId3"/>
          <a:srcRect/>
          <a:stretch>
            <a:fillRect/>
          </a:stretch>
        </p:blipFill>
        <p:spPr bwMode="auto">
          <a:xfrm>
            <a:off x="142844" y="1428742"/>
            <a:ext cx="5715040" cy="3071834"/>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p:txBody>
          <a:bodyPr/>
          <a:lstStyle/>
          <a:p>
            <a:r>
              <a:rPr lang="zh-CN" altLang="en-US" dirty="0" smtClean="0">
                <a:ea typeface="宋体" pitchFamily="2" charset="-122"/>
              </a:rPr>
              <a:t>关键问题</a:t>
            </a:r>
            <a:r>
              <a:rPr lang="en-US" altLang="zh-CN" dirty="0" smtClean="0">
                <a:ea typeface="宋体" pitchFamily="2" charset="-122"/>
              </a:rPr>
              <a:t>-</a:t>
            </a:r>
            <a:r>
              <a:rPr lang="zh-CN" altLang="en-US" dirty="0" smtClean="0">
                <a:ea typeface="宋体" pitchFamily="2" charset="-122"/>
              </a:rPr>
              <a:t>同步调用</a:t>
            </a:r>
            <a:endParaRPr lang="en-US" altLang="zh-CN" dirty="0">
              <a:ea typeface="宋体" pitchFamily="2" charset="-122"/>
            </a:endParaRPr>
          </a:p>
        </p:txBody>
      </p:sp>
      <p:sp>
        <p:nvSpPr>
          <p:cNvPr id="6" name="Rectangle 3"/>
          <p:cNvSpPr txBox="1">
            <a:spLocks noChangeArrowheads="1"/>
          </p:cNvSpPr>
          <p:nvPr/>
        </p:nvSpPr>
        <p:spPr bwMode="auto">
          <a:xfrm>
            <a:off x="357158" y="1428742"/>
            <a:ext cx="2643206" cy="314327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a:lnSpc>
                <a:spcPct val="150000"/>
              </a:lnSpc>
            </a:pPr>
            <a:r>
              <a:rPr lang="zh-CN" altLang="en-US" sz="1400" b="0" dirty="0" smtClean="0">
                <a:latin typeface="微软雅黑" pitchFamily="34" charset="-122"/>
                <a:ea typeface="微软雅黑" pitchFamily="34" charset="-122"/>
              </a:rPr>
              <a:t>    微服务架构下，相对于传统部署方式，存在更多的分布式调用，“如何在不确定的环境中交付确定的服务”，可以理解为，我所依赖的服务的可靠性是</a:t>
            </a:r>
            <a:r>
              <a:rPr lang="zh-CN" altLang="en-US" sz="1400" b="0" dirty="0" smtClean="0">
                <a:solidFill>
                  <a:srgbClr val="FF0000"/>
                </a:solidFill>
                <a:latin typeface="微软雅黑" pitchFamily="34" charset="-122"/>
                <a:ea typeface="微软雅黑" pitchFamily="34" charset="-122"/>
              </a:rPr>
              <a:t>无法保证</a:t>
            </a:r>
            <a:r>
              <a:rPr lang="zh-CN" altLang="en-US" sz="1400" b="0" dirty="0" smtClean="0">
                <a:latin typeface="微软雅黑" pitchFamily="34" charset="-122"/>
                <a:ea typeface="微软雅黑" pitchFamily="34" charset="-122"/>
              </a:rPr>
              <a:t>的情况下，我如何保证自己能够</a:t>
            </a:r>
            <a:r>
              <a:rPr lang="zh-CN" altLang="en-US" sz="1400" b="0" dirty="0" smtClean="0">
                <a:solidFill>
                  <a:srgbClr val="FF0000"/>
                </a:solidFill>
                <a:latin typeface="微软雅黑" pitchFamily="34" charset="-122"/>
                <a:ea typeface="微软雅黑" pitchFamily="34" charset="-122"/>
              </a:rPr>
              <a:t>正常的提供服务</a:t>
            </a:r>
            <a:r>
              <a:rPr lang="zh-CN" altLang="en-US" sz="1400" b="0" dirty="0" smtClean="0">
                <a:latin typeface="微软雅黑" pitchFamily="34" charset="-122"/>
                <a:ea typeface="微软雅黑" pitchFamily="34" charset="-122"/>
              </a:rPr>
              <a:t>，不被我依赖的其他服务拖垮？</a:t>
            </a:r>
          </a:p>
          <a:p>
            <a:pPr lvl="0">
              <a:lnSpc>
                <a:spcPct val="150000"/>
              </a:lnSpc>
            </a:pPr>
            <a:endParaRPr lang="zh-CN" altLang="en-US" sz="1400" b="0" dirty="0">
              <a:latin typeface="微软雅黑" pitchFamily="34" charset="-122"/>
              <a:ea typeface="微软雅黑" pitchFamily="34" charset="-122"/>
            </a:endParaRPr>
          </a:p>
        </p:txBody>
      </p:sp>
      <p:pic>
        <p:nvPicPr>
          <p:cNvPr id="7" name="图片 6" descr="C:\Users\twj\AppData\Local\Temp\WeChat Files\b8eacc3856808b0f866e949adfa0d0bc.jpg"/>
          <p:cNvPicPr/>
          <p:nvPr/>
        </p:nvPicPr>
        <p:blipFill>
          <a:blip r:embed="rId3"/>
          <a:srcRect/>
          <a:stretch>
            <a:fillRect/>
          </a:stretch>
        </p:blipFill>
        <p:spPr bwMode="auto">
          <a:xfrm>
            <a:off x="2928926" y="1357304"/>
            <a:ext cx="5929354" cy="328614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p:txBody>
          <a:bodyPr/>
          <a:lstStyle/>
          <a:p>
            <a:r>
              <a:rPr lang="zh-CN" altLang="en-US" dirty="0" smtClean="0">
                <a:ea typeface="宋体" pitchFamily="2" charset="-122"/>
              </a:rPr>
              <a:t>关键问题</a:t>
            </a:r>
            <a:r>
              <a:rPr lang="en-US" altLang="zh-CN" dirty="0" smtClean="0">
                <a:ea typeface="宋体" pitchFamily="2" charset="-122"/>
              </a:rPr>
              <a:t>-</a:t>
            </a:r>
            <a:r>
              <a:rPr lang="zh-CN" altLang="en-US" dirty="0" smtClean="0">
                <a:ea typeface="宋体" pitchFamily="2" charset="-122"/>
              </a:rPr>
              <a:t>同步调用</a:t>
            </a:r>
            <a:endParaRPr lang="en-US" altLang="zh-CN" dirty="0">
              <a:ea typeface="宋体" pitchFamily="2" charset="-122"/>
            </a:endParaRPr>
          </a:p>
        </p:txBody>
      </p:sp>
      <p:sp>
        <p:nvSpPr>
          <p:cNvPr id="6" name="Rectangle 3"/>
          <p:cNvSpPr txBox="1">
            <a:spLocks noChangeArrowheads="1"/>
          </p:cNvSpPr>
          <p:nvPr/>
        </p:nvSpPr>
        <p:spPr bwMode="auto">
          <a:xfrm>
            <a:off x="6215074" y="1428742"/>
            <a:ext cx="2643206" cy="300039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a:lnSpc>
                <a:spcPct val="150000"/>
              </a:lnSpc>
            </a:pPr>
            <a:r>
              <a:rPr lang="en-US" sz="1600" b="0" dirty="0" smtClean="0">
                <a:latin typeface="微软雅黑" pitchFamily="34" charset="-122"/>
                <a:ea typeface="微软雅黑" pitchFamily="34" charset="-122"/>
              </a:rPr>
              <a:t>    SEDA : staged event-driven architecture</a:t>
            </a:r>
            <a:r>
              <a:rPr lang="zh-CN" altLang="en-US" sz="1600" b="0" dirty="0" smtClean="0">
                <a:latin typeface="微软雅黑" pitchFamily="34" charset="-122"/>
                <a:ea typeface="微软雅黑" pitchFamily="34" charset="-122"/>
              </a:rPr>
              <a:t>本质上就是采用</a:t>
            </a:r>
            <a:r>
              <a:rPr lang="zh-CN" altLang="en-US" sz="1600" b="0" dirty="0" smtClean="0">
                <a:solidFill>
                  <a:srgbClr val="FF0000"/>
                </a:solidFill>
                <a:latin typeface="微软雅黑" pitchFamily="34" charset="-122"/>
                <a:ea typeface="微软雅黑" pitchFamily="34" charset="-122"/>
              </a:rPr>
              <a:t>分布式事件驱动</a:t>
            </a:r>
            <a:r>
              <a:rPr lang="zh-CN" altLang="en-US" sz="1600" b="0" dirty="0" smtClean="0">
                <a:latin typeface="微软雅黑" pitchFamily="34" charset="-122"/>
                <a:ea typeface="微软雅黑" pitchFamily="34" charset="-122"/>
              </a:rPr>
              <a:t>的模式，用</a:t>
            </a:r>
            <a:r>
              <a:rPr lang="zh-CN" altLang="en-US" sz="1600" b="0" dirty="0" smtClean="0">
                <a:solidFill>
                  <a:srgbClr val="FF0000"/>
                </a:solidFill>
                <a:latin typeface="微软雅黑" pitchFamily="34" charset="-122"/>
                <a:ea typeface="微软雅黑" pitchFamily="34" charset="-122"/>
              </a:rPr>
              <a:t>异步模拟</a:t>
            </a:r>
            <a:r>
              <a:rPr lang="zh-CN" altLang="en-US" sz="1600" b="0" dirty="0" smtClean="0">
                <a:latin typeface="微软雅黑" pitchFamily="34" charset="-122"/>
                <a:ea typeface="微软雅黑" pitchFamily="34" charset="-122"/>
              </a:rPr>
              <a:t>来同步，无阻塞等待，再加上资源分配隔离结起来的一个解决方案。</a:t>
            </a:r>
          </a:p>
          <a:p>
            <a:pPr lvl="0">
              <a:lnSpc>
                <a:spcPct val="150000"/>
              </a:lnSpc>
            </a:pPr>
            <a:endParaRPr lang="zh-CN" altLang="en-US" sz="1600" b="0" dirty="0">
              <a:latin typeface="微软雅黑" pitchFamily="34" charset="-122"/>
              <a:ea typeface="微软雅黑" pitchFamily="34" charset="-122"/>
            </a:endParaRPr>
          </a:p>
        </p:txBody>
      </p:sp>
      <p:pic>
        <p:nvPicPr>
          <p:cNvPr id="5" name="图片 4" descr="C:\Users\twj\AppData\Local\Temp\WeChat Files\ff469c73eb9d7eaf2fbab0225fc43ab4.jpg"/>
          <p:cNvPicPr/>
          <p:nvPr/>
        </p:nvPicPr>
        <p:blipFill>
          <a:blip r:embed="rId3"/>
          <a:srcRect/>
          <a:stretch>
            <a:fillRect/>
          </a:stretch>
        </p:blipFill>
        <p:spPr bwMode="auto">
          <a:xfrm>
            <a:off x="214282" y="1214428"/>
            <a:ext cx="5715040" cy="328614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p:txBody>
          <a:bodyPr/>
          <a:lstStyle/>
          <a:p>
            <a:r>
              <a:rPr lang="zh-CN" altLang="en-US" dirty="0" smtClean="0">
                <a:ea typeface="宋体" pitchFamily="2" charset="-122"/>
              </a:rPr>
              <a:t>微服务相关技术</a:t>
            </a:r>
            <a:r>
              <a:rPr lang="en-US" altLang="zh-CN" dirty="0" smtClean="0">
                <a:ea typeface="宋体" pitchFamily="2" charset="-122"/>
              </a:rPr>
              <a:t>-</a:t>
            </a:r>
            <a:r>
              <a:rPr lang="en-US" altLang="zh-CN" dirty="0" err="1" smtClean="0">
                <a:ea typeface="宋体" pitchFamily="2" charset="-122"/>
              </a:rPr>
              <a:t>dubbo</a:t>
            </a:r>
            <a:endParaRPr lang="en-US" altLang="zh-CN" dirty="0">
              <a:ea typeface="宋体" pitchFamily="2" charset="-122"/>
            </a:endParaRPr>
          </a:p>
        </p:txBody>
      </p:sp>
      <p:sp>
        <p:nvSpPr>
          <p:cNvPr id="6" name="Rectangle 3"/>
          <p:cNvSpPr txBox="1">
            <a:spLocks noChangeArrowheads="1"/>
          </p:cNvSpPr>
          <p:nvPr/>
        </p:nvSpPr>
        <p:spPr bwMode="auto">
          <a:xfrm>
            <a:off x="5857884" y="1285866"/>
            <a:ext cx="2657467" cy="321471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a:lnSpc>
                <a:spcPct val="150000"/>
              </a:lnSpc>
            </a:pPr>
            <a:r>
              <a:rPr lang="en-US" sz="1600" b="0" baseline="-25000" dirty="0" smtClean="0">
                <a:latin typeface="微软雅黑" pitchFamily="34" charset="-122"/>
                <a:ea typeface="微软雅黑" pitchFamily="34" charset="-122"/>
              </a:rPr>
              <a:t>    </a:t>
            </a:r>
            <a:r>
              <a:rPr lang="en-US" sz="1600" b="0" baseline="-25000" dirty="0" err="1" smtClean="0">
                <a:latin typeface="微软雅黑" pitchFamily="34" charset="-122"/>
                <a:ea typeface="微软雅黑" pitchFamily="34" charset="-122"/>
              </a:rPr>
              <a:t>Dubbo</a:t>
            </a:r>
            <a:r>
              <a:rPr lang="en-US" sz="1600" b="0" dirty="0" smtClean="0">
                <a:latin typeface="微软雅黑" pitchFamily="34" charset="-122"/>
                <a:ea typeface="微软雅黑" pitchFamily="34" charset="-122"/>
              </a:rPr>
              <a:t> </a:t>
            </a:r>
            <a:r>
              <a:rPr lang="en-US" sz="1600" b="0" baseline="-25000" dirty="0" smtClean="0">
                <a:latin typeface="微软雅黑" pitchFamily="34" charset="-122"/>
                <a:ea typeface="微软雅黑" pitchFamily="34" charset="-122"/>
              </a:rPr>
              <a:t>（</a:t>
            </a:r>
            <a:r>
              <a:rPr lang="zh-CN" altLang="en-US" sz="1600" b="0" baseline="-25000" dirty="0" smtClean="0">
                <a:latin typeface="微软雅黑" pitchFamily="34" charset="-122"/>
                <a:ea typeface="微软雅黑" pitchFamily="34" charset="-122"/>
              </a:rPr>
              <a:t>开源分布式服务框架），阿里巴巴公司开源的一个高性能优秀的服务框架，使得应用可通过高性能的 </a:t>
            </a:r>
            <a:r>
              <a:rPr lang="en-US" altLang="zh-CN" sz="1600" b="0" baseline="-25000" dirty="0" smtClean="0">
                <a:latin typeface="微软雅黑" pitchFamily="34" charset="-122"/>
                <a:ea typeface="微软雅黑" pitchFamily="34" charset="-122"/>
              </a:rPr>
              <a:t>RPC </a:t>
            </a:r>
            <a:r>
              <a:rPr lang="zh-CN" altLang="en-US" sz="1600" b="0" baseline="-25000" dirty="0" smtClean="0">
                <a:latin typeface="微软雅黑" pitchFamily="34" charset="-122"/>
                <a:ea typeface="微软雅黑" pitchFamily="34" charset="-122"/>
              </a:rPr>
              <a:t>实现服务的输出和输入功能，</a:t>
            </a:r>
          </a:p>
          <a:p>
            <a:pPr>
              <a:lnSpc>
                <a:spcPct val="150000"/>
              </a:lnSpc>
            </a:pPr>
            <a:r>
              <a:rPr lang="zh-CN" altLang="en-US" sz="1600" b="0" baseline="-25000" dirty="0" smtClean="0">
                <a:latin typeface="微软雅黑" pitchFamily="34" charset="-122"/>
                <a:ea typeface="微软雅黑" pitchFamily="34" charset="-122"/>
              </a:rPr>
              <a:t>    主要核心部件：</a:t>
            </a:r>
          </a:p>
          <a:p>
            <a:pPr>
              <a:lnSpc>
                <a:spcPct val="150000"/>
              </a:lnSpc>
            </a:pPr>
            <a:r>
              <a:rPr lang="en-US" altLang="zh-CN" sz="1600" baseline="-25000" dirty="0" smtClean="0">
                <a:latin typeface="微软雅黑" pitchFamily="34" charset="-122"/>
                <a:ea typeface="微软雅黑" pitchFamily="34" charset="-122"/>
              </a:rPr>
              <a:t>    </a:t>
            </a:r>
            <a:r>
              <a:rPr lang="en-US" altLang="zh-CN" sz="1600" baseline="-25000" dirty="0" err="1" smtClean="0">
                <a:latin typeface="微软雅黑" pitchFamily="34" charset="-122"/>
                <a:ea typeface="微软雅黑" pitchFamily="34" charset="-122"/>
              </a:rPr>
              <a:t>Remoting</a:t>
            </a:r>
            <a:r>
              <a:rPr lang="en-US" altLang="zh-CN" sz="1600" baseline="-25000" dirty="0" smtClean="0">
                <a:latin typeface="微软雅黑" pitchFamily="34" charset="-122"/>
                <a:ea typeface="微软雅黑" pitchFamily="34" charset="-122"/>
              </a:rPr>
              <a:t>:</a:t>
            </a:r>
            <a:r>
              <a:rPr lang="zh-CN" altLang="en-US" sz="1600" b="0" baseline="-25000" dirty="0" smtClean="0">
                <a:latin typeface="微软雅黑" pitchFamily="34" charset="-122"/>
                <a:ea typeface="微软雅黑" pitchFamily="34" charset="-122"/>
              </a:rPr>
              <a:t>网络通信框架，实现了 </a:t>
            </a:r>
            <a:r>
              <a:rPr lang="en-US" altLang="zh-CN" sz="1600" b="0" baseline="-25000" dirty="0" smtClean="0">
                <a:latin typeface="微软雅黑" pitchFamily="34" charset="-122"/>
                <a:ea typeface="微软雅黑" pitchFamily="34" charset="-122"/>
              </a:rPr>
              <a:t>sync-over-</a:t>
            </a:r>
            <a:r>
              <a:rPr lang="en-US" altLang="zh-CN" sz="1600" b="0" baseline="-25000" dirty="0" err="1" smtClean="0">
                <a:latin typeface="微软雅黑" pitchFamily="34" charset="-122"/>
                <a:ea typeface="微软雅黑" pitchFamily="34" charset="-122"/>
              </a:rPr>
              <a:t>async</a:t>
            </a:r>
            <a:r>
              <a:rPr lang="en-US" altLang="zh-CN" sz="1600" b="0" baseline="-25000" dirty="0" smtClean="0">
                <a:latin typeface="微软雅黑" pitchFamily="34" charset="-122"/>
                <a:ea typeface="微软雅黑" pitchFamily="34" charset="-122"/>
              </a:rPr>
              <a:t> </a:t>
            </a:r>
            <a:r>
              <a:rPr lang="zh-CN" altLang="en-US" sz="1600" b="0" baseline="-25000" dirty="0" smtClean="0">
                <a:latin typeface="微软雅黑" pitchFamily="34" charset="-122"/>
                <a:ea typeface="微软雅黑" pitchFamily="34" charset="-122"/>
              </a:rPr>
              <a:t>和</a:t>
            </a:r>
            <a:r>
              <a:rPr lang="en-US" altLang="zh-CN" sz="1600" b="0" baseline="-25000" dirty="0" smtClean="0">
                <a:latin typeface="微软雅黑" pitchFamily="34" charset="-122"/>
                <a:ea typeface="微软雅黑" pitchFamily="34" charset="-122"/>
              </a:rPr>
              <a:t>Logo request-response </a:t>
            </a:r>
            <a:r>
              <a:rPr lang="zh-CN" altLang="en-US" sz="1600" b="0" baseline="-25000" dirty="0" smtClean="0">
                <a:latin typeface="微软雅黑" pitchFamily="34" charset="-122"/>
                <a:ea typeface="微软雅黑" pitchFamily="34" charset="-122"/>
              </a:rPr>
              <a:t>消息机制</a:t>
            </a:r>
            <a:r>
              <a:rPr lang="en-US" altLang="zh-CN" sz="1600" b="0" baseline="-25000" dirty="0" smtClean="0">
                <a:latin typeface="微软雅黑" pitchFamily="34" charset="-122"/>
                <a:ea typeface="微软雅黑" pitchFamily="34" charset="-122"/>
              </a:rPr>
              <a:t>.</a:t>
            </a:r>
          </a:p>
          <a:p>
            <a:pPr>
              <a:lnSpc>
                <a:spcPct val="150000"/>
              </a:lnSpc>
            </a:pPr>
            <a:r>
              <a:rPr lang="en-US" altLang="zh-CN" sz="1600" baseline="-25000" dirty="0" smtClean="0">
                <a:latin typeface="微软雅黑" pitchFamily="34" charset="-122"/>
                <a:ea typeface="微软雅黑" pitchFamily="34" charset="-122"/>
              </a:rPr>
              <a:t>    RPC:</a:t>
            </a:r>
            <a:r>
              <a:rPr lang="zh-CN" altLang="en-US" sz="1600" baseline="-25000" dirty="0" smtClean="0">
                <a:latin typeface="微软雅黑" pitchFamily="34" charset="-122"/>
                <a:ea typeface="微软雅黑" pitchFamily="34" charset="-122"/>
              </a:rPr>
              <a:t>一</a:t>
            </a:r>
            <a:r>
              <a:rPr lang="zh-CN" altLang="en-US" sz="1600" b="0" baseline="-25000" dirty="0" smtClean="0">
                <a:latin typeface="微软雅黑" pitchFamily="34" charset="-122"/>
                <a:ea typeface="微软雅黑" pitchFamily="34" charset="-122"/>
              </a:rPr>
              <a:t>个远程过程调用的抽象，支持负载均衡、容灾和集群功能</a:t>
            </a:r>
          </a:p>
          <a:p>
            <a:pPr>
              <a:lnSpc>
                <a:spcPct val="150000"/>
              </a:lnSpc>
            </a:pPr>
            <a:r>
              <a:rPr lang="en-US" altLang="zh-CN" sz="1600" baseline="-25000" dirty="0" smtClean="0">
                <a:latin typeface="微软雅黑" pitchFamily="34" charset="-122"/>
                <a:ea typeface="微软雅黑" pitchFamily="34" charset="-122"/>
              </a:rPr>
              <a:t>    Registry:</a:t>
            </a:r>
            <a:r>
              <a:rPr lang="zh-CN" altLang="en-US" sz="1600" b="0" baseline="-25000" dirty="0" smtClean="0">
                <a:latin typeface="微软雅黑" pitchFamily="34" charset="-122"/>
                <a:ea typeface="微软雅黑" pitchFamily="34" charset="-122"/>
              </a:rPr>
              <a:t>服务目录框架用于服务的注册和服务事件发布和订阅</a:t>
            </a:r>
          </a:p>
          <a:p>
            <a:pPr lvl="0">
              <a:lnSpc>
                <a:spcPct val="150000"/>
              </a:lnSpc>
            </a:pPr>
            <a:endParaRPr lang="zh-CN" altLang="en-US" sz="1600" dirty="0">
              <a:latin typeface="微软雅黑" pitchFamily="34" charset="-122"/>
              <a:ea typeface="微软雅黑" pitchFamily="34" charset="-122"/>
            </a:endParaRPr>
          </a:p>
        </p:txBody>
      </p:sp>
      <p:pic>
        <p:nvPicPr>
          <p:cNvPr id="5122" name="Picture 2"/>
          <p:cNvPicPr>
            <a:picLocks noChangeAspect="1" noChangeArrowheads="1"/>
          </p:cNvPicPr>
          <p:nvPr/>
        </p:nvPicPr>
        <p:blipFill>
          <a:blip r:embed="rId3"/>
          <a:srcRect/>
          <a:stretch>
            <a:fillRect/>
          </a:stretch>
        </p:blipFill>
        <p:spPr bwMode="auto">
          <a:xfrm>
            <a:off x="428596" y="1357304"/>
            <a:ext cx="5267679" cy="3357586"/>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p:txBody>
          <a:bodyPr/>
          <a:lstStyle/>
          <a:p>
            <a:r>
              <a:rPr lang="zh-CN" altLang="en-US" dirty="0" smtClean="0">
                <a:ea typeface="宋体" pitchFamily="2" charset="-122"/>
              </a:rPr>
              <a:t>微服务相关技术</a:t>
            </a:r>
            <a:r>
              <a:rPr lang="en-US" altLang="zh-CN" dirty="0" smtClean="0">
                <a:ea typeface="宋体" pitchFamily="2" charset="-122"/>
              </a:rPr>
              <a:t>-</a:t>
            </a:r>
            <a:r>
              <a:rPr lang="en-US" dirty="0" smtClean="0"/>
              <a:t> Spring Cloud </a:t>
            </a:r>
            <a:endParaRPr lang="en-US" altLang="zh-CN" dirty="0">
              <a:ea typeface="宋体" pitchFamily="2" charset="-122"/>
            </a:endParaRPr>
          </a:p>
        </p:txBody>
      </p:sp>
      <p:sp>
        <p:nvSpPr>
          <p:cNvPr id="6" name="Rectangle 3"/>
          <p:cNvSpPr txBox="1">
            <a:spLocks noChangeArrowheads="1"/>
          </p:cNvSpPr>
          <p:nvPr/>
        </p:nvSpPr>
        <p:spPr bwMode="auto">
          <a:xfrm>
            <a:off x="428596" y="1071552"/>
            <a:ext cx="8501122" cy="392909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a:lnSpc>
                <a:spcPct val="150000"/>
              </a:lnSpc>
            </a:pPr>
            <a:r>
              <a:rPr lang="en-US" sz="1400" b="0" dirty="0" smtClean="0">
                <a:latin typeface="微软雅黑" pitchFamily="34" charset="-122"/>
                <a:ea typeface="微软雅黑" pitchFamily="34" charset="-122"/>
              </a:rPr>
              <a:t>    Spring Cloud</a:t>
            </a:r>
            <a:r>
              <a:rPr lang="zh-CN" altLang="en-US" sz="1400" b="0" dirty="0" smtClean="0">
                <a:latin typeface="微软雅黑" pitchFamily="34" charset="-122"/>
                <a:ea typeface="微软雅黑" pitchFamily="34" charset="-122"/>
              </a:rPr>
              <a:t>是一系列框架的有序集合：</a:t>
            </a:r>
            <a:endParaRPr lang="en-US" altLang="zh-CN" sz="1400" b="0" dirty="0" smtClean="0">
              <a:latin typeface="微软雅黑" pitchFamily="34" charset="-122"/>
              <a:ea typeface="微软雅黑" pitchFamily="34" charset="-122"/>
            </a:endParaRPr>
          </a:p>
          <a:p>
            <a:pPr>
              <a:lnSpc>
                <a:spcPct val="150000"/>
              </a:lnSpc>
            </a:pPr>
            <a:r>
              <a:rPr lang="zh-CN" altLang="en-US" sz="1400" b="0" dirty="0" smtClean="0">
                <a:latin typeface="微软雅黑" pitchFamily="34" charset="-122"/>
                <a:ea typeface="微软雅黑" pitchFamily="34" charset="-122"/>
              </a:rPr>
              <a:t>    利用</a:t>
            </a:r>
            <a:r>
              <a:rPr lang="en-US" sz="1400" b="0" dirty="0" smtClean="0">
                <a:solidFill>
                  <a:srgbClr val="FF0000"/>
                </a:solidFill>
                <a:latin typeface="微软雅黑" pitchFamily="34" charset="-122"/>
                <a:ea typeface="微软雅黑" pitchFamily="34" charset="-122"/>
              </a:rPr>
              <a:t>Spring Boot</a:t>
            </a:r>
            <a:r>
              <a:rPr lang="zh-CN" altLang="en-US" sz="1400" b="0" dirty="0" smtClean="0">
                <a:latin typeface="微软雅黑" pitchFamily="34" charset="-122"/>
                <a:ea typeface="微软雅黑" pitchFamily="34" charset="-122"/>
              </a:rPr>
              <a:t>的开发便利性，简化了分布式系统基础设施的开发。</a:t>
            </a:r>
            <a:endParaRPr lang="en-US" altLang="zh-CN" sz="1400" b="0" dirty="0" smtClean="0">
              <a:latin typeface="微软雅黑" pitchFamily="34" charset="-122"/>
              <a:ea typeface="微软雅黑" pitchFamily="34" charset="-122"/>
            </a:endParaRPr>
          </a:p>
          <a:p>
            <a:pPr>
              <a:lnSpc>
                <a:spcPct val="150000"/>
              </a:lnSpc>
            </a:pPr>
            <a:r>
              <a:rPr lang="en-US" altLang="zh-CN" sz="1400" b="0" dirty="0" smtClean="0">
                <a:latin typeface="微软雅黑" pitchFamily="34" charset="-122"/>
                <a:ea typeface="微软雅黑" pitchFamily="34" charset="-122"/>
              </a:rPr>
              <a:t>   </a:t>
            </a:r>
            <a:r>
              <a:rPr lang="zh-CN" altLang="en-US" sz="1400" b="0" dirty="0" smtClean="0">
                <a:latin typeface="微软雅黑" pitchFamily="34" charset="-122"/>
                <a:ea typeface="微软雅黑" pitchFamily="34" charset="-122"/>
              </a:rPr>
              <a:t> </a:t>
            </a:r>
            <a:r>
              <a:rPr lang="en-US" sz="1400" b="0" dirty="0" smtClean="0">
                <a:latin typeface="微软雅黑" pitchFamily="34" charset="-122"/>
                <a:ea typeface="微软雅黑" pitchFamily="34" charset="-122"/>
              </a:rPr>
              <a:t>Spring Cloud Eureka </a:t>
            </a:r>
            <a:r>
              <a:rPr lang="zh-CN" altLang="en-US" sz="1400" b="0" dirty="0" smtClean="0">
                <a:latin typeface="微软雅黑" pitchFamily="34" charset="-122"/>
                <a:ea typeface="微软雅黑" pitchFamily="34" charset="-122"/>
              </a:rPr>
              <a:t>是 </a:t>
            </a:r>
            <a:r>
              <a:rPr lang="en-US" sz="1400" b="0" dirty="0" smtClean="0">
                <a:latin typeface="微软雅黑" pitchFamily="34" charset="-122"/>
                <a:ea typeface="微软雅黑" pitchFamily="34" charset="-122"/>
              </a:rPr>
              <a:t>Spring Cloud Netflix </a:t>
            </a:r>
            <a:r>
              <a:rPr lang="zh-CN" altLang="en-US" sz="1400" b="0" dirty="0" smtClean="0">
                <a:latin typeface="微软雅黑" pitchFamily="34" charset="-122"/>
                <a:ea typeface="微软雅黑" pitchFamily="34" charset="-122"/>
              </a:rPr>
              <a:t>的一部分，它基于 </a:t>
            </a:r>
            <a:r>
              <a:rPr lang="en-US" sz="1400" b="0" dirty="0" smtClean="0">
                <a:latin typeface="微软雅黑" pitchFamily="34" charset="-122"/>
                <a:ea typeface="微软雅黑" pitchFamily="34" charset="-122"/>
              </a:rPr>
              <a:t>Netflix Eureka </a:t>
            </a:r>
            <a:r>
              <a:rPr lang="zh-CN" altLang="en-US" sz="1400" b="0" dirty="0" smtClean="0">
                <a:latin typeface="微软雅黑" pitchFamily="34" charset="-122"/>
                <a:ea typeface="微软雅黑" pitchFamily="34" charset="-122"/>
              </a:rPr>
              <a:t>做了二次封装，完成微服务架构中的</a:t>
            </a:r>
            <a:r>
              <a:rPr lang="zh-CN" altLang="en-US" sz="1400" b="0" dirty="0" smtClean="0">
                <a:solidFill>
                  <a:srgbClr val="FF0000"/>
                </a:solidFill>
                <a:latin typeface="微软雅黑" pitchFamily="34" charset="-122"/>
                <a:ea typeface="微软雅黑" pitchFamily="34" charset="-122"/>
              </a:rPr>
              <a:t>服务治理功能</a:t>
            </a:r>
            <a:r>
              <a:rPr lang="zh-CN" altLang="en-US" sz="1400" b="0" dirty="0" smtClean="0">
                <a:latin typeface="微软雅黑" pitchFamily="34" charset="-122"/>
                <a:ea typeface="微软雅黑" pitchFamily="34" charset="-122"/>
              </a:rPr>
              <a:t> </a:t>
            </a:r>
            <a:endParaRPr lang="en-US" altLang="zh-CN" sz="1400" b="0" dirty="0" smtClean="0">
              <a:latin typeface="微软雅黑" pitchFamily="34" charset="-122"/>
              <a:ea typeface="微软雅黑" pitchFamily="34" charset="-122"/>
            </a:endParaRPr>
          </a:p>
          <a:p>
            <a:pPr>
              <a:lnSpc>
                <a:spcPct val="150000"/>
              </a:lnSpc>
            </a:pPr>
            <a:r>
              <a:rPr lang="en-US" sz="1400" b="0" dirty="0" smtClean="0">
                <a:latin typeface="微软雅黑" pitchFamily="34" charset="-122"/>
                <a:ea typeface="微软雅黑" pitchFamily="34" charset="-122"/>
              </a:rPr>
              <a:t>    Spring Cloud Netflix</a:t>
            </a:r>
            <a:r>
              <a:rPr lang="zh-CN" altLang="en-US" sz="1400" b="0" dirty="0" smtClean="0">
                <a:latin typeface="微软雅黑" pitchFamily="34" charset="-122"/>
                <a:ea typeface="微软雅黑" pitchFamily="34" charset="-122"/>
              </a:rPr>
              <a:t>是对</a:t>
            </a:r>
            <a:r>
              <a:rPr lang="en-US" sz="1400" b="0" dirty="0" smtClean="0">
                <a:latin typeface="微软雅黑" pitchFamily="34" charset="-122"/>
                <a:ea typeface="微软雅黑" pitchFamily="34" charset="-122"/>
              </a:rPr>
              <a:t>Netflix</a:t>
            </a:r>
            <a:r>
              <a:rPr lang="zh-CN" altLang="en-US" sz="1400" b="0" dirty="0" smtClean="0">
                <a:solidFill>
                  <a:srgbClr val="FF0000"/>
                </a:solidFill>
                <a:latin typeface="微软雅黑" pitchFamily="34" charset="-122"/>
                <a:ea typeface="微软雅黑" pitchFamily="34" charset="-122"/>
              </a:rPr>
              <a:t>分布式服务开发框架</a:t>
            </a:r>
            <a:r>
              <a:rPr lang="zh-CN" altLang="en-US" sz="1400" b="0" dirty="0" smtClean="0">
                <a:latin typeface="微软雅黑" pitchFamily="34" charset="-122"/>
                <a:ea typeface="微软雅黑" pitchFamily="34" charset="-122"/>
              </a:rPr>
              <a:t>的封装，包括服务发现和注册、负载均衡、断路器、</a:t>
            </a:r>
            <a:r>
              <a:rPr lang="en-US" sz="1400" b="0" dirty="0" smtClean="0">
                <a:latin typeface="微软雅黑" pitchFamily="34" charset="-122"/>
                <a:ea typeface="微软雅黑" pitchFamily="34" charset="-122"/>
              </a:rPr>
              <a:t>REST</a:t>
            </a:r>
            <a:r>
              <a:rPr lang="zh-CN" altLang="en-US" sz="1400" b="0" dirty="0" smtClean="0">
                <a:latin typeface="微软雅黑" pitchFamily="34" charset="-122"/>
                <a:ea typeface="微软雅黑" pitchFamily="34" charset="-122"/>
              </a:rPr>
              <a:t>客户端、请求路由等 </a:t>
            </a:r>
            <a:endParaRPr lang="en-US" altLang="zh-CN" sz="1400" b="0" dirty="0" smtClean="0">
              <a:latin typeface="微软雅黑" pitchFamily="34" charset="-122"/>
              <a:ea typeface="微软雅黑" pitchFamily="34" charset="-122"/>
            </a:endParaRPr>
          </a:p>
          <a:p>
            <a:pPr>
              <a:lnSpc>
                <a:spcPct val="150000"/>
              </a:lnSpc>
            </a:pPr>
            <a:r>
              <a:rPr lang="en-US" sz="1400" b="0" dirty="0" smtClean="0">
                <a:latin typeface="微软雅黑" pitchFamily="34" charset="-122"/>
                <a:ea typeface="微软雅黑" pitchFamily="34" charset="-122"/>
              </a:rPr>
              <a:t>    Spring Cloud Zookeeper</a:t>
            </a:r>
            <a:r>
              <a:rPr lang="zh-CN" altLang="en-US" sz="1400" b="0" dirty="0" smtClean="0">
                <a:latin typeface="微软雅黑" pitchFamily="34" charset="-122"/>
                <a:ea typeface="微软雅黑" pitchFamily="34" charset="-122"/>
              </a:rPr>
              <a:t>对</a:t>
            </a:r>
            <a:r>
              <a:rPr lang="en-US" sz="1400" b="0" dirty="0" smtClean="0">
                <a:latin typeface="微软雅黑" pitchFamily="34" charset="-122"/>
                <a:ea typeface="微软雅黑" pitchFamily="34" charset="-122"/>
              </a:rPr>
              <a:t>Zookeeper</a:t>
            </a:r>
            <a:r>
              <a:rPr lang="zh-CN" altLang="en-US" sz="1400" b="0" dirty="0" smtClean="0">
                <a:latin typeface="微软雅黑" pitchFamily="34" charset="-122"/>
                <a:ea typeface="微软雅黑" pitchFamily="34" charset="-122"/>
              </a:rPr>
              <a:t>的封装，使之能配合其它 </a:t>
            </a:r>
            <a:r>
              <a:rPr lang="en-US" sz="1400" b="0" dirty="0" smtClean="0">
                <a:latin typeface="微软雅黑" pitchFamily="34" charset="-122"/>
                <a:ea typeface="微软雅黑" pitchFamily="34" charset="-122"/>
              </a:rPr>
              <a:t>Spring Cloud</a:t>
            </a:r>
            <a:r>
              <a:rPr lang="zh-CN" altLang="en-US" sz="1400" b="0" dirty="0" smtClean="0">
                <a:latin typeface="微软雅黑" pitchFamily="34" charset="-122"/>
                <a:ea typeface="微软雅黑" pitchFamily="34" charset="-122"/>
              </a:rPr>
              <a:t>项目使用，一般当作</a:t>
            </a:r>
            <a:r>
              <a:rPr lang="zh-CN" altLang="en-US" sz="1400" b="0" dirty="0" smtClean="0">
                <a:solidFill>
                  <a:srgbClr val="FF0000"/>
                </a:solidFill>
                <a:latin typeface="微软雅黑" pitchFamily="34" charset="-122"/>
                <a:ea typeface="微软雅黑" pitchFamily="34" charset="-122"/>
              </a:rPr>
              <a:t>注册中心</a:t>
            </a:r>
            <a:endParaRPr lang="en-US" altLang="zh-CN" sz="1400" b="0" dirty="0" smtClean="0">
              <a:solidFill>
                <a:srgbClr val="FF0000"/>
              </a:solidFill>
              <a:latin typeface="微软雅黑" pitchFamily="34" charset="-122"/>
              <a:ea typeface="微软雅黑" pitchFamily="34" charset="-122"/>
            </a:endParaRPr>
          </a:p>
          <a:p>
            <a:pPr>
              <a:lnSpc>
                <a:spcPct val="150000"/>
              </a:lnSpc>
            </a:pPr>
            <a:r>
              <a:rPr lang="en-US" altLang="zh-CN" sz="1400" b="0" dirty="0" smtClean="0">
                <a:latin typeface="微软雅黑" pitchFamily="34" charset="-122"/>
                <a:ea typeface="微软雅黑" pitchFamily="34" charset="-122"/>
              </a:rPr>
              <a:t>   </a:t>
            </a:r>
            <a:r>
              <a:rPr lang="zh-CN" altLang="en-US" sz="1400" b="0" dirty="0" smtClean="0">
                <a:latin typeface="微软雅黑" pitchFamily="34" charset="-122"/>
                <a:ea typeface="微软雅黑" pitchFamily="34" charset="-122"/>
              </a:rPr>
              <a:t> </a:t>
            </a:r>
            <a:r>
              <a:rPr lang="en-US" sz="1400" b="0" dirty="0" smtClean="0">
                <a:latin typeface="微软雅黑" pitchFamily="34" charset="-122"/>
                <a:ea typeface="微软雅黑" pitchFamily="34" charset="-122"/>
              </a:rPr>
              <a:t>Spring Cloud Bus</a:t>
            </a:r>
            <a:r>
              <a:rPr lang="zh-CN" altLang="en-US" sz="1400" b="0" dirty="0" smtClean="0">
                <a:latin typeface="微软雅黑" pitchFamily="34" charset="-122"/>
                <a:ea typeface="微软雅黑" pitchFamily="34" charset="-122"/>
              </a:rPr>
              <a:t>分布式消息队列，是对</a:t>
            </a:r>
            <a:r>
              <a:rPr lang="en-US" sz="1400" b="0" dirty="0" smtClean="0">
                <a:latin typeface="微软雅黑" pitchFamily="34" charset="-122"/>
                <a:ea typeface="微软雅黑" pitchFamily="34" charset="-122"/>
              </a:rPr>
              <a:t>Kafka MQ</a:t>
            </a:r>
            <a:r>
              <a:rPr lang="zh-CN" altLang="en-US" sz="1400" b="0" dirty="0" smtClean="0">
                <a:latin typeface="微软雅黑" pitchFamily="34" charset="-122"/>
                <a:ea typeface="微软雅黑" pitchFamily="34" charset="-122"/>
              </a:rPr>
              <a:t>的封装，实现</a:t>
            </a:r>
            <a:r>
              <a:rPr lang="zh-CN" altLang="en-US" sz="1400" b="0" dirty="0" smtClean="0">
                <a:solidFill>
                  <a:srgbClr val="FF0000"/>
                </a:solidFill>
                <a:latin typeface="微软雅黑" pitchFamily="34" charset="-122"/>
                <a:ea typeface="微软雅黑" pitchFamily="34" charset="-122"/>
              </a:rPr>
              <a:t>可靠消息</a:t>
            </a:r>
            <a:endParaRPr lang="en-US" altLang="zh-CN" sz="1400" b="0" dirty="0" smtClean="0">
              <a:solidFill>
                <a:srgbClr val="FF0000"/>
              </a:solidFill>
              <a:latin typeface="微软雅黑" pitchFamily="34" charset="-122"/>
              <a:ea typeface="微软雅黑" pitchFamily="34" charset="-122"/>
            </a:endParaRPr>
          </a:p>
          <a:p>
            <a:pPr>
              <a:lnSpc>
                <a:spcPct val="150000"/>
              </a:lnSpc>
            </a:pPr>
            <a:r>
              <a:rPr lang="en-US" altLang="zh-CN" sz="1400" b="0" dirty="0" smtClean="0">
                <a:latin typeface="微软雅黑" pitchFamily="34" charset="-122"/>
                <a:ea typeface="微软雅黑" pitchFamily="34" charset="-122"/>
              </a:rPr>
              <a:t>   </a:t>
            </a:r>
            <a:r>
              <a:rPr lang="zh-CN" altLang="en-US" sz="1400" b="0" dirty="0" smtClean="0">
                <a:latin typeface="微软雅黑" pitchFamily="34" charset="-122"/>
                <a:ea typeface="微软雅黑" pitchFamily="34" charset="-122"/>
              </a:rPr>
              <a:t> </a:t>
            </a:r>
            <a:r>
              <a:rPr lang="en-US" sz="1400" b="0" dirty="0" smtClean="0">
                <a:latin typeface="微软雅黑" pitchFamily="34" charset="-122"/>
                <a:ea typeface="微软雅黑" pitchFamily="34" charset="-122"/>
              </a:rPr>
              <a:t>Spring Cloud </a:t>
            </a:r>
            <a:r>
              <a:rPr lang="en-US" sz="1400" b="0" dirty="0" err="1" smtClean="0">
                <a:latin typeface="微软雅黑" pitchFamily="34" charset="-122"/>
                <a:ea typeface="微软雅黑" pitchFamily="34" charset="-122"/>
              </a:rPr>
              <a:t>Config</a:t>
            </a:r>
            <a:r>
              <a:rPr lang="zh-CN" altLang="en-US" sz="1400" b="0" dirty="0" smtClean="0">
                <a:latin typeface="微软雅黑" pitchFamily="34" charset="-122"/>
                <a:ea typeface="微软雅黑" pitchFamily="34" charset="-122"/>
              </a:rPr>
              <a:t>将配</a:t>
            </a:r>
            <a:r>
              <a:rPr lang="zh-CN" altLang="en-US" sz="1400" b="0" dirty="0" smtClean="0">
                <a:solidFill>
                  <a:srgbClr val="FF0000"/>
                </a:solidFill>
                <a:latin typeface="微软雅黑" pitchFamily="34" charset="-122"/>
                <a:ea typeface="微软雅黑" pitchFamily="34" charset="-122"/>
              </a:rPr>
              <a:t>置信息中央化保存</a:t>
            </a:r>
            <a:endParaRPr lang="en-US" altLang="zh-CN" sz="1400" b="0" dirty="0" smtClean="0">
              <a:solidFill>
                <a:srgbClr val="FF0000"/>
              </a:solidFill>
              <a:latin typeface="微软雅黑" pitchFamily="34" charset="-122"/>
              <a:ea typeface="微软雅黑" pitchFamily="34" charset="-122"/>
            </a:endParaRPr>
          </a:p>
          <a:p>
            <a:pPr>
              <a:lnSpc>
                <a:spcPct val="150000"/>
              </a:lnSpc>
            </a:pPr>
            <a:r>
              <a:rPr lang="en-US" sz="1400" b="0" dirty="0" smtClean="0">
                <a:latin typeface="微软雅黑" pitchFamily="34" charset="-122"/>
                <a:ea typeface="微软雅黑" pitchFamily="34" charset="-122"/>
              </a:rPr>
              <a:t>    Spring Cloud Security</a:t>
            </a:r>
            <a:r>
              <a:rPr lang="zh-CN" altLang="en-US" sz="1400" b="0" dirty="0" smtClean="0">
                <a:latin typeface="微软雅黑" pitchFamily="34" charset="-122"/>
                <a:ea typeface="微软雅黑" pitchFamily="34" charset="-122"/>
              </a:rPr>
              <a:t>对</a:t>
            </a:r>
            <a:r>
              <a:rPr lang="en-US" sz="1400" b="0" dirty="0" smtClean="0">
                <a:latin typeface="微软雅黑" pitchFamily="34" charset="-122"/>
                <a:ea typeface="微软雅黑" pitchFamily="34" charset="-122"/>
              </a:rPr>
              <a:t>Spring Security</a:t>
            </a:r>
            <a:r>
              <a:rPr lang="zh-CN" altLang="en-US" sz="1400" b="0" dirty="0" smtClean="0">
                <a:latin typeface="微软雅黑" pitchFamily="34" charset="-122"/>
                <a:ea typeface="微软雅黑" pitchFamily="34" charset="-122"/>
              </a:rPr>
              <a:t>的封装，实现</a:t>
            </a:r>
            <a:r>
              <a:rPr lang="zh-CN" altLang="en-US" sz="1400" b="0" dirty="0" smtClean="0">
                <a:solidFill>
                  <a:srgbClr val="FF0000"/>
                </a:solidFill>
                <a:latin typeface="微软雅黑" pitchFamily="34" charset="-122"/>
                <a:ea typeface="微软雅黑" pitchFamily="34" charset="-122"/>
              </a:rPr>
              <a:t>服务安全等</a:t>
            </a:r>
            <a:endParaRPr lang="zh-CN" altLang="en-US" sz="1400" b="0" dirty="0">
              <a:solidFill>
                <a:srgbClr val="FF0000"/>
              </a:solidFill>
              <a:latin typeface="微软雅黑" pitchFamily="34" charset="-122"/>
              <a:ea typeface="微软雅黑" pitchFamily="34" charset="-122"/>
            </a:endParaRPr>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p:txBody>
          <a:bodyPr/>
          <a:lstStyle/>
          <a:p>
            <a:r>
              <a:rPr lang="zh-CN" altLang="en-US" dirty="0" smtClean="0">
                <a:ea typeface="宋体" pitchFamily="2" charset="-122"/>
              </a:rPr>
              <a:t>微服务相关技术</a:t>
            </a:r>
            <a:r>
              <a:rPr lang="en-US" altLang="zh-CN" dirty="0" smtClean="0">
                <a:ea typeface="宋体" pitchFamily="2" charset="-122"/>
              </a:rPr>
              <a:t>-</a:t>
            </a:r>
            <a:r>
              <a:rPr lang="en-US" dirty="0" smtClean="0"/>
              <a:t> </a:t>
            </a:r>
            <a:r>
              <a:rPr lang="en-US" altLang="zh-CN" kern="1200" dirty="0" err="1" smtClean="0"/>
              <a:t>docker</a:t>
            </a:r>
            <a:endParaRPr lang="en-US" altLang="zh-CN" dirty="0">
              <a:ea typeface="宋体" pitchFamily="2" charset="-122"/>
            </a:endParaRPr>
          </a:p>
        </p:txBody>
      </p:sp>
      <p:sp>
        <p:nvSpPr>
          <p:cNvPr id="6" name="Rectangle 3"/>
          <p:cNvSpPr txBox="1">
            <a:spLocks noChangeArrowheads="1"/>
          </p:cNvSpPr>
          <p:nvPr/>
        </p:nvSpPr>
        <p:spPr bwMode="auto">
          <a:xfrm>
            <a:off x="214282" y="1357304"/>
            <a:ext cx="4357718" cy="335758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a:lnSpc>
                <a:spcPct val="150000"/>
              </a:lnSpc>
            </a:pPr>
            <a:r>
              <a:rPr lang="en-US" altLang="zh-CN" sz="1400" b="0" dirty="0" smtClean="0">
                <a:latin typeface="微软雅黑" pitchFamily="34" charset="-122"/>
                <a:ea typeface="微软雅黑" pitchFamily="34" charset="-122"/>
              </a:rPr>
              <a:t>    </a:t>
            </a:r>
            <a:r>
              <a:rPr lang="en-US" altLang="zh-CN" sz="1400" b="0" dirty="0" err="1" smtClean="0">
                <a:latin typeface="微软雅黑" pitchFamily="34" charset="-122"/>
                <a:ea typeface="微软雅黑" pitchFamily="34" charset="-122"/>
              </a:rPr>
              <a:t>Docker</a:t>
            </a:r>
            <a:r>
              <a:rPr lang="en-US" altLang="zh-CN" sz="1400" b="0" dirty="0" smtClean="0">
                <a:latin typeface="微软雅黑" pitchFamily="34" charset="-122"/>
                <a:ea typeface="微软雅黑" pitchFamily="34" charset="-122"/>
              </a:rPr>
              <a:t> </a:t>
            </a:r>
            <a:r>
              <a:rPr lang="zh-CN" altLang="en-US" sz="1400" b="0" dirty="0" smtClean="0">
                <a:latin typeface="微软雅黑" pitchFamily="34" charset="-122"/>
                <a:ea typeface="微软雅黑" pitchFamily="34" charset="-122"/>
              </a:rPr>
              <a:t>是一个开源的应用容器引擎，让开发者可以打包他们的应用以及依赖包到一个可移植的容器中，然后发布到任何流行的 </a:t>
            </a:r>
            <a:r>
              <a:rPr lang="en-US" altLang="zh-CN" sz="1400" b="0" dirty="0" smtClean="0">
                <a:solidFill>
                  <a:srgbClr val="FF0000"/>
                </a:solidFill>
                <a:latin typeface="微软雅黑" pitchFamily="34" charset="-122"/>
                <a:ea typeface="微软雅黑" pitchFamily="34" charset="-122"/>
              </a:rPr>
              <a:t>Linux </a:t>
            </a:r>
            <a:r>
              <a:rPr lang="zh-CN" altLang="en-US" sz="1400" b="0" dirty="0" smtClean="0">
                <a:latin typeface="微软雅黑" pitchFamily="34" charset="-122"/>
                <a:ea typeface="微软雅黑" pitchFamily="34" charset="-122"/>
              </a:rPr>
              <a:t>机器上，也可以实现虚拟化。容器是完全使用沙箱机制，相互之间不会有任何接口。 </a:t>
            </a:r>
            <a:endParaRPr lang="en-US" altLang="zh-CN" sz="1400" b="0" dirty="0" smtClean="0">
              <a:latin typeface="微软雅黑" pitchFamily="34" charset="-122"/>
              <a:ea typeface="微软雅黑" pitchFamily="34" charset="-122"/>
            </a:endParaRPr>
          </a:p>
          <a:p>
            <a:pPr>
              <a:lnSpc>
                <a:spcPct val="150000"/>
              </a:lnSpc>
            </a:pPr>
            <a:r>
              <a:rPr lang="en-US" altLang="zh-CN" sz="1400" b="0" dirty="0" smtClean="0">
                <a:latin typeface="微软雅黑" pitchFamily="34" charset="-122"/>
                <a:ea typeface="微软雅黑" pitchFamily="34" charset="-122"/>
              </a:rPr>
              <a:t>    </a:t>
            </a:r>
            <a:r>
              <a:rPr lang="en-US" altLang="zh-CN" sz="1400" b="0" dirty="0" err="1" smtClean="0">
                <a:latin typeface="微软雅黑" pitchFamily="34" charset="-122"/>
                <a:ea typeface="微软雅黑" pitchFamily="34" charset="-122"/>
              </a:rPr>
              <a:t>Docker</a:t>
            </a:r>
            <a:r>
              <a:rPr lang="zh-CN" altLang="en-US" sz="1400" b="0" dirty="0" smtClean="0">
                <a:latin typeface="微软雅黑" pitchFamily="34" charset="-122"/>
                <a:ea typeface="微软雅黑" pitchFamily="34" charset="-122"/>
              </a:rPr>
              <a:t>通常用于如下场景：</a:t>
            </a:r>
            <a:endParaRPr lang="en-US" altLang="zh-CN" sz="1400" b="0" dirty="0" smtClean="0">
              <a:latin typeface="微软雅黑" pitchFamily="34" charset="-122"/>
              <a:ea typeface="微软雅黑" pitchFamily="34" charset="-122"/>
            </a:endParaRPr>
          </a:p>
          <a:p>
            <a:pPr lvl="1">
              <a:lnSpc>
                <a:spcPct val="150000"/>
              </a:lnSpc>
              <a:buFont typeface="Wingdings" pitchFamily="2" charset="2"/>
              <a:buChar char="ü"/>
            </a:pPr>
            <a:r>
              <a:rPr lang="zh-CN" altLang="en-US" sz="1400" b="0" dirty="0" smtClean="0">
                <a:latin typeface="微软雅黑" pitchFamily="34" charset="-122"/>
                <a:ea typeface="微软雅黑" pitchFamily="34" charset="-122"/>
              </a:rPr>
              <a:t>使应用的打包与部署自动化</a:t>
            </a:r>
          </a:p>
          <a:p>
            <a:pPr lvl="1">
              <a:lnSpc>
                <a:spcPct val="150000"/>
              </a:lnSpc>
              <a:buFont typeface="Wingdings" pitchFamily="2" charset="2"/>
              <a:buChar char="ü"/>
            </a:pPr>
            <a:r>
              <a:rPr lang="zh-CN" altLang="en-US" sz="1400" b="0" dirty="0" smtClean="0">
                <a:latin typeface="微软雅黑" pitchFamily="34" charset="-122"/>
                <a:ea typeface="微软雅黑" pitchFamily="34" charset="-122"/>
              </a:rPr>
              <a:t>创建轻量、私密的</a:t>
            </a:r>
            <a:r>
              <a:rPr lang="en-US" altLang="zh-CN" sz="1400" b="0" dirty="0" smtClean="0">
                <a:latin typeface="微软雅黑" pitchFamily="34" charset="-122"/>
                <a:ea typeface="微软雅黑" pitchFamily="34" charset="-122"/>
              </a:rPr>
              <a:t>PAAS</a:t>
            </a:r>
            <a:r>
              <a:rPr lang="zh-CN" altLang="en-US" sz="1400" b="0" dirty="0" smtClean="0">
                <a:latin typeface="微软雅黑" pitchFamily="34" charset="-122"/>
                <a:ea typeface="微软雅黑" pitchFamily="34" charset="-122"/>
              </a:rPr>
              <a:t>环境</a:t>
            </a:r>
          </a:p>
          <a:p>
            <a:pPr lvl="1">
              <a:lnSpc>
                <a:spcPct val="150000"/>
              </a:lnSpc>
              <a:buFont typeface="Wingdings" pitchFamily="2" charset="2"/>
              <a:buChar char="ü"/>
            </a:pPr>
            <a:r>
              <a:rPr lang="zh-CN" altLang="en-US" sz="1400" b="0" dirty="0" smtClean="0">
                <a:latin typeface="微软雅黑" pitchFamily="34" charset="-122"/>
                <a:ea typeface="微软雅黑" pitchFamily="34" charset="-122"/>
              </a:rPr>
              <a:t>实现自动化测试和持续的集成</a:t>
            </a:r>
            <a:r>
              <a:rPr lang="en-US" altLang="zh-CN" sz="1400" b="0" dirty="0" smtClean="0">
                <a:latin typeface="微软雅黑" pitchFamily="34" charset="-122"/>
                <a:ea typeface="微软雅黑" pitchFamily="34" charset="-122"/>
              </a:rPr>
              <a:t>/</a:t>
            </a:r>
            <a:r>
              <a:rPr lang="zh-CN" altLang="en-US" sz="1400" b="0" dirty="0" smtClean="0">
                <a:latin typeface="微软雅黑" pitchFamily="34" charset="-122"/>
                <a:ea typeface="微软雅黑" pitchFamily="34" charset="-122"/>
              </a:rPr>
              <a:t>部署</a:t>
            </a:r>
          </a:p>
          <a:p>
            <a:pPr lvl="1">
              <a:lnSpc>
                <a:spcPct val="150000"/>
              </a:lnSpc>
              <a:buFont typeface="Wingdings" pitchFamily="2" charset="2"/>
              <a:buChar char="ü"/>
            </a:pPr>
            <a:r>
              <a:rPr lang="zh-CN" altLang="en-US" sz="1400" b="0" dirty="0" smtClean="0">
                <a:latin typeface="微软雅黑" pitchFamily="34" charset="-122"/>
                <a:ea typeface="微软雅黑" pitchFamily="34" charset="-122"/>
              </a:rPr>
              <a:t>部署与扩展</a:t>
            </a:r>
            <a:r>
              <a:rPr lang="en-US" altLang="zh-CN" sz="1400" b="0" dirty="0" err="1" smtClean="0">
                <a:latin typeface="微软雅黑" pitchFamily="34" charset="-122"/>
                <a:ea typeface="微软雅黑" pitchFamily="34" charset="-122"/>
              </a:rPr>
              <a:t>webapp</a:t>
            </a:r>
            <a:r>
              <a:rPr lang="zh-CN" altLang="en-US" sz="1400" b="0" dirty="0" smtClean="0">
                <a:latin typeface="微软雅黑" pitchFamily="34" charset="-122"/>
                <a:ea typeface="微软雅黑" pitchFamily="34" charset="-122"/>
              </a:rPr>
              <a:t>、数据库和后台服务</a:t>
            </a:r>
            <a:endParaRPr lang="zh-CN" altLang="en-US" sz="1400" b="0" dirty="0">
              <a:latin typeface="微软雅黑" pitchFamily="34" charset="-122"/>
              <a:ea typeface="微软雅黑" pitchFamily="34" charset="-122"/>
            </a:endParaRPr>
          </a:p>
        </p:txBody>
      </p:sp>
      <p:pic>
        <p:nvPicPr>
          <p:cNvPr id="6146" name="Picture 2"/>
          <p:cNvPicPr>
            <a:picLocks noChangeAspect="1" noChangeArrowheads="1"/>
          </p:cNvPicPr>
          <p:nvPr/>
        </p:nvPicPr>
        <p:blipFill>
          <a:blip r:embed="rId3"/>
          <a:srcRect/>
          <a:stretch>
            <a:fillRect/>
          </a:stretch>
        </p:blipFill>
        <p:spPr bwMode="auto">
          <a:xfrm>
            <a:off x="4786314" y="1857370"/>
            <a:ext cx="4324350" cy="216535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p:txBody>
          <a:bodyPr/>
          <a:lstStyle/>
          <a:p>
            <a:r>
              <a:rPr lang="zh-CN" altLang="en-US" dirty="0" smtClean="0">
                <a:ea typeface="宋体" pitchFamily="2" charset="-122"/>
              </a:rPr>
              <a:t>微服务相关技术</a:t>
            </a:r>
            <a:r>
              <a:rPr lang="en-US" altLang="zh-CN" dirty="0" smtClean="0">
                <a:ea typeface="宋体" pitchFamily="2" charset="-122"/>
              </a:rPr>
              <a:t>-</a:t>
            </a:r>
            <a:r>
              <a:rPr lang="en-US" dirty="0" smtClean="0"/>
              <a:t> </a:t>
            </a:r>
            <a:r>
              <a:rPr lang="en-US" altLang="zh-CN" kern="1200" dirty="0" err="1" smtClean="0"/>
              <a:t>jenkins</a:t>
            </a:r>
            <a:endParaRPr lang="en-US" altLang="zh-CN" dirty="0">
              <a:ea typeface="宋体" pitchFamily="2" charset="-122"/>
            </a:endParaRPr>
          </a:p>
        </p:txBody>
      </p:sp>
      <p:sp>
        <p:nvSpPr>
          <p:cNvPr id="6" name="Rectangle 3"/>
          <p:cNvSpPr txBox="1">
            <a:spLocks noChangeArrowheads="1"/>
          </p:cNvSpPr>
          <p:nvPr/>
        </p:nvSpPr>
        <p:spPr bwMode="auto">
          <a:xfrm>
            <a:off x="4357686" y="1571618"/>
            <a:ext cx="3929090" cy="300039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a:lnSpc>
                <a:spcPct val="150000"/>
              </a:lnSpc>
            </a:pPr>
            <a:r>
              <a:rPr lang="en-US" altLang="zh-CN" sz="1400" b="0" dirty="0" smtClean="0">
                <a:latin typeface="微软雅黑" pitchFamily="34" charset="-122"/>
                <a:ea typeface="微软雅黑" pitchFamily="34" charset="-122"/>
              </a:rPr>
              <a:t>    Jenkins</a:t>
            </a:r>
            <a:r>
              <a:rPr lang="zh-CN" altLang="en-US" sz="1400" b="0" dirty="0" smtClean="0">
                <a:latin typeface="微软雅黑" pitchFamily="34" charset="-122"/>
                <a:ea typeface="微软雅黑" pitchFamily="34" charset="-122"/>
              </a:rPr>
              <a:t>是一个开源软件项目，是基于</a:t>
            </a:r>
            <a:r>
              <a:rPr lang="en-US" altLang="zh-CN" sz="1400" b="0" dirty="0" smtClean="0">
                <a:latin typeface="微软雅黑" pitchFamily="34" charset="-122"/>
                <a:ea typeface="微软雅黑" pitchFamily="34" charset="-122"/>
              </a:rPr>
              <a:t>Java</a:t>
            </a:r>
            <a:r>
              <a:rPr lang="zh-CN" altLang="en-US" sz="1400" b="0" dirty="0" smtClean="0">
                <a:latin typeface="微软雅黑" pitchFamily="34" charset="-122"/>
                <a:ea typeface="微软雅黑" pitchFamily="34" charset="-122"/>
              </a:rPr>
              <a:t>开发的一种</a:t>
            </a:r>
            <a:r>
              <a:rPr lang="zh-CN" altLang="en-US" sz="1400" b="0" dirty="0" smtClean="0">
                <a:solidFill>
                  <a:srgbClr val="FF0000"/>
                </a:solidFill>
                <a:latin typeface="微软雅黑" pitchFamily="34" charset="-122"/>
                <a:ea typeface="微软雅黑" pitchFamily="34" charset="-122"/>
              </a:rPr>
              <a:t>持续集成</a:t>
            </a:r>
            <a:r>
              <a:rPr lang="zh-CN" altLang="en-US" sz="1400" b="0" dirty="0" smtClean="0">
                <a:latin typeface="微软雅黑" pitchFamily="34" charset="-122"/>
                <a:ea typeface="微软雅黑" pitchFamily="34" charset="-122"/>
              </a:rPr>
              <a:t>工具，用于监控持续重复的工作，旨在提供一个开放易用的软件平台，使软件的持续集成变成可能。</a:t>
            </a:r>
          </a:p>
          <a:p>
            <a:pPr>
              <a:lnSpc>
                <a:spcPct val="150000"/>
              </a:lnSpc>
            </a:pPr>
            <a:r>
              <a:rPr lang="en-US" altLang="zh-CN" sz="1400" b="0" dirty="0" smtClean="0">
                <a:latin typeface="微软雅黑" pitchFamily="34" charset="-122"/>
                <a:ea typeface="微软雅黑" pitchFamily="34" charset="-122"/>
              </a:rPr>
              <a:t>    Jenkins</a:t>
            </a:r>
            <a:r>
              <a:rPr lang="zh-CN" altLang="en-US" sz="1400" b="0" dirty="0" smtClean="0">
                <a:latin typeface="微软雅黑" pitchFamily="34" charset="-122"/>
                <a:ea typeface="微软雅黑" pitchFamily="34" charset="-122"/>
              </a:rPr>
              <a:t>功能包括：</a:t>
            </a:r>
          </a:p>
          <a:p>
            <a:pPr>
              <a:lnSpc>
                <a:spcPct val="150000"/>
              </a:lnSpc>
            </a:pPr>
            <a:r>
              <a:rPr lang="en-US" altLang="zh-CN" sz="1400" b="0" dirty="0" smtClean="0">
                <a:latin typeface="微软雅黑" pitchFamily="34" charset="-122"/>
                <a:ea typeface="微软雅黑" pitchFamily="34" charset="-122"/>
              </a:rPr>
              <a:t>    1</a:t>
            </a:r>
            <a:r>
              <a:rPr lang="zh-CN" altLang="en-US" sz="1400" b="0" dirty="0" smtClean="0">
                <a:latin typeface="微软雅黑" pitchFamily="34" charset="-122"/>
                <a:ea typeface="微软雅黑" pitchFamily="34" charset="-122"/>
              </a:rPr>
              <a:t>、持续的软件版本发布</a:t>
            </a:r>
            <a:r>
              <a:rPr lang="en-US" altLang="zh-CN" sz="1400" b="0" dirty="0" smtClean="0">
                <a:latin typeface="微软雅黑" pitchFamily="34" charset="-122"/>
                <a:ea typeface="微软雅黑" pitchFamily="34" charset="-122"/>
              </a:rPr>
              <a:t>/</a:t>
            </a:r>
            <a:r>
              <a:rPr lang="zh-CN" altLang="en-US" sz="1400" b="0" dirty="0" smtClean="0">
                <a:latin typeface="微软雅黑" pitchFamily="34" charset="-122"/>
                <a:ea typeface="微软雅黑" pitchFamily="34" charset="-122"/>
              </a:rPr>
              <a:t>测试项目。</a:t>
            </a:r>
          </a:p>
          <a:p>
            <a:pPr>
              <a:lnSpc>
                <a:spcPct val="150000"/>
              </a:lnSpc>
            </a:pPr>
            <a:r>
              <a:rPr lang="en-US" altLang="zh-CN" sz="1400" b="0" dirty="0" smtClean="0">
                <a:latin typeface="微软雅黑" pitchFamily="34" charset="-122"/>
                <a:ea typeface="微软雅黑" pitchFamily="34" charset="-122"/>
              </a:rPr>
              <a:t>    2</a:t>
            </a:r>
            <a:r>
              <a:rPr lang="zh-CN" altLang="en-US" sz="1400" b="0" dirty="0" smtClean="0">
                <a:latin typeface="微软雅黑" pitchFamily="34" charset="-122"/>
                <a:ea typeface="微软雅黑" pitchFamily="34" charset="-122"/>
              </a:rPr>
              <a:t>、监控外部调用执行的工作。</a:t>
            </a:r>
            <a:endParaRPr lang="zh-CN" altLang="en-US" sz="1400" b="0" dirty="0">
              <a:latin typeface="微软雅黑" pitchFamily="34" charset="-122"/>
              <a:ea typeface="微软雅黑" pitchFamily="34" charset="-122"/>
            </a:endParaRPr>
          </a:p>
        </p:txBody>
      </p:sp>
      <p:pic>
        <p:nvPicPr>
          <p:cNvPr id="7170" name="Picture 2"/>
          <p:cNvPicPr>
            <a:picLocks noChangeAspect="1" noChangeArrowheads="1"/>
          </p:cNvPicPr>
          <p:nvPr/>
        </p:nvPicPr>
        <p:blipFill>
          <a:blip r:embed="rId3"/>
          <a:srcRect/>
          <a:stretch>
            <a:fillRect/>
          </a:stretch>
        </p:blipFill>
        <p:spPr bwMode="auto">
          <a:xfrm>
            <a:off x="142844" y="1357304"/>
            <a:ext cx="3289300" cy="297815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9" name="WordArt 3"/>
          <p:cNvSpPr>
            <a:spLocks noChangeArrowheads="1" noChangeShapeType="1" noTextEdit="1"/>
          </p:cNvSpPr>
          <p:nvPr/>
        </p:nvSpPr>
        <p:spPr bwMode="gray">
          <a:xfrm>
            <a:off x="1905000" y="2743200"/>
            <a:ext cx="5715000" cy="642938"/>
          </a:xfrm>
          <a:prstGeom prst="rect">
            <a:avLst/>
          </a:prstGeom>
        </p:spPr>
        <p:txBody>
          <a:bodyPr wrap="none" fromWordArt="1">
            <a:prstTxWarp prst="textDeflate">
              <a:avLst>
                <a:gd name="adj" fmla="val 0"/>
              </a:avLst>
            </a:prstTxWarp>
          </a:bodyPr>
          <a:lstStyle/>
          <a:p>
            <a:pPr algn="ctr"/>
            <a:r>
              <a:rPr lang="en-US" altLang="zh-CN" sz="5400" kern="10">
                <a:ln w="28575">
                  <a:solidFill>
                    <a:schemeClr val="bg1"/>
                  </a:solidFill>
                  <a:round/>
                  <a:headEnd/>
                  <a:tailEnd/>
                </a:ln>
                <a:gradFill rotWithShape="1">
                  <a:gsLst>
                    <a:gs pos="0">
                      <a:schemeClr val="accent1"/>
                    </a:gs>
                    <a:gs pos="100000">
                      <a:schemeClr val="tx1"/>
                    </a:gs>
                  </a:gsLst>
                  <a:lin ang="0" scaled="1"/>
                </a:gradFill>
                <a:effectLst>
                  <a:outerShdw dist="107763" dir="2700000" algn="ctr" rotWithShape="0">
                    <a:srgbClr val="C0C0C0">
                      <a:alpha val="50000"/>
                    </a:srgbClr>
                  </a:outerShdw>
                </a:effectLst>
                <a:latin typeface="Verdana"/>
                <a:ea typeface="Verdana"/>
                <a:cs typeface="Verdana"/>
              </a:rPr>
              <a:t>Thank You !</a:t>
            </a:r>
            <a:endParaRPr lang="zh-CN" altLang="en-US" sz="5400" kern="10">
              <a:ln w="28575">
                <a:solidFill>
                  <a:schemeClr val="bg1"/>
                </a:solidFill>
                <a:round/>
                <a:headEnd/>
                <a:tailEnd/>
              </a:ln>
              <a:gradFill rotWithShape="1">
                <a:gsLst>
                  <a:gs pos="0">
                    <a:schemeClr val="accent1"/>
                  </a:gs>
                  <a:gs pos="100000">
                    <a:schemeClr val="tx1"/>
                  </a:gs>
                </a:gsLst>
                <a:lin ang="0" scaled="1"/>
              </a:gradFill>
              <a:effectLst>
                <a:outerShdw dist="107763" dir="2700000" algn="ctr" rotWithShape="0">
                  <a:srgbClr val="C0C0C0">
                    <a:alpha val="50000"/>
                  </a:srgbClr>
                </a:outerShdw>
              </a:effectLst>
              <a:latin typeface="Verdana"/>
              <a:cs typeface="Verdana"/>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p:txBody>
          <a:bodyPr/>
          <a:lstStyle/>
          <a:p>
            <a:r>
              <a:rPr lang="en-US" altLang="zh-CN" dirty="0" smtClean="0">
                <a:ea typeface="宋体" pitchFamily="2" charset="-122"/>
              </a:rPr>
              <a:t>TOGAF</a:t>
            </a:r>
            <a:r>
              <a:rPr lang="zh-CN" altLang="en-US" dirty="0" smtClean="0">
                <a:ea typeface="宋体" pitchFamily="2" charset="-122"/>
              </a:rPr>
              <a:t>产出物</a:t>
            </a:r>
            <a:endParaRPr lang="en-US" altLang="zh-CN" dirty="0">
              <a:ea typeface="宋体" pitchFamily="2" charset="-122"/>
            </a:endParaRPr>
          </a:p>
        </p:txBody>
      </p:sp>
      <p:pic>
        <p:nvPicPr>
          <p:cNvPr id="6149" name="Picture 5"/>
          <p:cNvPicPr>
            <a:picLocks noChangeAspect="1" noChangeArrowheads="1"/>
          </p:cNvPicPr>
          <p:nvPr/>
        </p:nvPicPr>
        <p:blipFill>
          <a:blip r:embed="rId2"/>
          <a:srcRect/>
          <a:stretch>
            <a:fillRect/>
          </a:stretch>
        </p:blipFill>
        <p:spPr bwMode="auto">
          <a:xfrm>
            <a:off x="428596" y="1071552"/>
            <a:ext cx="3429024" cy="3665080"/>
          </a:xfrm>
          <a:prstGeom prst="rect">
            <a:avLst/>
          </a:prstGeom>
          <a:noFill/>
          <a:ln w="9525">
            <a:noFill/>
            <a:miter lim="800000"/>
            <a:headEnd/>
            <a:tailEnd/>
          </a:ln>
          <a:effectLst/>
        </p:spPr>
      </p:pic>
      <p:pic>
        <p:nvPicPr>
          <p:cNvPr id="6150" name="Picture 6"/>
          <p:cNvPicPr>
            <a:picLocks noChangeAspect="1" noChangeArrowheads="1"/>
          </p:cNvPicPr>
          <p:nvPr/>
        </p:nvPicPr>
        <p:blipFill>
          <a:blip r:embed="rId3"/>
          <a:srcRect/>
          <a:stretch>
            <a:fillRect/>
          </a:stretch>
        </p:blipFill>
        <p:spPr bwMode="auto">
          <a:xfrm>
            <a:off x="4516462" y="1000114"/>
            <a:ext cx="3556000" cy="376555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p:txBody>
          <a:bodyPr/>
          <a:lstStyle/>
          <a:p>
            <a:r>
              <a:rPr lang="en-US" altLang="zh-CN" dirty="0" smtClean="0">
                <a:ea typeface="宋体" pitchFamily="2" charset="-122"/>
              </a:rPr>
              <a:t>TOGAF</a:t>
            </a:r>
            <a:r>
              <a:rPr lang="zh-CN" altLang="en-US" dirty="0" smtClean="0">
                <a:ea typeface="宋体" pitchFamily="2" charset="-122"/>
              </a:rPr>
              <a:t>产出物</a:t>
            </a:r>
            <a:endParaRPr lang="en-US" altLang="zh-CN" dirty="0">
              <a:ea typeface="宋体" pitchFamily="2" charset="-122"/>
            </a:endParaRPr>
          </a:p>
        </p:txBody>
      </p:sp>
      <p:pic>
        <p:nvPicPr>
          <p:cNvPr id="5" name="Picture 7"/>
          <p:cNvPicPr>
            <a:picLocks noChangeAspect="1" noChangeArrowheads="1"/>
          </p:cNvPicPr>
          <p:nvPr/>
        </p:nvPicPr>
        <p:blipFill>
          <a:blip r:embed="rId2"/>
          <a:srcRect/>
          <a:stretch>
            <a:fillRect/>
          </a:stretch>
        </p:blipFill>
        <p:spPr bwMode="auto">
          <a:xfrm>
            <a:off x="2171720" y="1214428"/>
            <a:ext cx="5257800" cy="33147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p:txBody>
          <a:bodyPr/>
          <a:lstStyle/>
          <a:p>
            <a:r>
              <a:rPr lang="zh-CN" altLang="en-US" dirty="0" smtClean="0">
                <a:ea typeface="宋体" pitchFamily="2" charset="-122"/>
              </a:rPr>
              <a:t>微服务架构起源</a:t>
            </a:r>
            <a:r>
              <a:rPr lang="en-US" altLang="zh-CN" dirty="0" smtClean="0">
                <a:ea typeface="宋体" pitchFamily="2" charset="-122"/>
              </a:rPr>
              <a:t>-</a:t>
            </a:r>
            <a:r>
              <a:rPr lang="zh-CN" altLang="en-US" dirty="0" smtClean="0">
                <a:ea typeface="宋体" pitchFamily="2" charset="-122"/>
              </a:rPr>
              <a:t>企业转型</a:t>
            </a:r>
            <a:endParaRPr lang="en-US" altLang="zh-CN" dirty="0">
              <a:ea typeface="宋体" pitchFamily="2" charset="-122"/>
            </a:endParaRPr>
          </a:p>
        </p:txBody>
      </p:sp>
      <p:sp>
        <p:nvSpPr>
          <p:cNvPr id="6" name="Rectangle 3"/>
          <p:cNvSpPr txBox="1">
            <a:spLocks noChangeArrowheads="1"/>
          </p:cNvSpPr>
          <p:nvPr/>
        </p:nvSpPr>
        <p:spPr bwMode="auto">
          <a:xfrm>
            <a:off x="6072198" y="1500180"/>
            <a:ext cx="2524115" cy="315634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r>
              <a:rPr lang="zh-CN" altLang="en-US" sz="1200" b="0" dirty="0" smtClean="0">
                <a:latin typeface="微软雅黑" pitchFamily="34" charset="-122"/>
                <a:ea typeface="微软雅黑" pitchFamily="34" charset="-122"/>
              </a:rPr>
              <a:t>   传统企业的</a:t>
            </a:r>
            <a:r>
              <a:rPr lang="en-US" sz="1200" b="0" dirty="0" smtClean="0">
                <a:latin typeface="微软雅黑" pitchFamily="34" charset="-122"/>
                <a:ea typeface="微软雅黑" pitchFamily="34" charset="-122"/>
              </a:rPr>
              <a:t>IT</a:t>
            </a:r>
            <a:r>
              <a:rPr lang="zh-CN" altLang="en-US" sz="1200" b="0" dirty="0" smtClean="0">
                <a:latin typeface="微软雅黑" pitchFamily="34" charset="-122"/>
                <a:ea typeface="微软雅黑" pitchFamily="34" charset="-122"/>
              </a:rPr>
              <a:t>建设需要转型，需要面向</a:t>
            </a:r>
            <a:r>
              <a:rPr lang="zh-CN" altLang="en-US" sz="1200" b="0" dirty="0" smtClean="0">
                <a:solidFill>
                  <a:srgbClr val="FF0000"/>
                </a:solidFill>
                <a:latin typeface="微软雅黑" pitchFamily="34" charset="-122"/>
                <a:ea typeface="微软雅黑" pitchFamily="34" charset="-122"/>
              </a:rPr>
              <a:t>外部客户</a:t>
            </a:r>
            <a:r>
              <a:rPr lang="zh-CN" altLang="en-US" sz="1200" b="0" dirty="0" smtClean="0">
                <a:latin typeface="微软雅黑" pitchFamily="34" charset="-122"/>
                <a:ea typeface="微软雅黑" pitchFamily="34" charset="-122"/>
              </a:rPr>
              <a:t>，需要应对外部环境的快速变化、需要快速创新，</a:t>
            </a:r>
            <a:r>
              <a:rPr lang="en-US" sz="1200" b="0" dirty="0" smtClean="0">
                <a:latin typeface="微软雅黑" pitchFamily="34" charset="-122"/>
                <a:ea typeface="微软雅黑" pitchFamily="34" charset="-122"/>
              </a:rPr>
              <a:t>IT</a:t>
            </a:r>
            <a:r>
              <a:rPr lang="zh-CN" altLang="en-US" sz="1200" b="0" dirty="0" smtClean="0">
                <a:latin typeface="微软雅黑" pitchFamily="34" charset="-122"/>
                <a:ea typeface="微软雅黑" pitchFamily="34" charset="-122"/>
              </a:rPr>
              <a:t>架构也需要向互联网企业学习作出相应的改进，来支撑企业的</a:t>
            </a:r>
            <a:r>
              <a:rPr lang="zh-CN" altLang="en-US" sz="1200" b="0" dirty="0" smtClean="0">
                <a:solidFill>
                  <a:srgbClr val="FF0000"/>
                </a:solidFill>
                <a:latin typeface="微软雅黑" pitchFamily="34" charset="-122"/>
                <a:ea typeface="微软雅黑" pitchFamily="34" charset="-122"/>
              </a:rPr>
              <a:t>数字化转型</a:t>
            </a:r>
            <a:r>
              <a:rPr lang="zh-CN" altLang="en-US" sz="1200" b="0" dirty="0" smtClean="0">
                <a:latin typeface="微软雅黑" pitchFamily="34" charset="-122"/>
                <a:ea typeface="微软雅黑" pitchFamily="34" charset="-122"/>
              </a:rPr>
              <a:t>。</a:t>
            </a:r>
            <a:endParaRPr lang="en-US" altLang="zh-CN" sz="1200" b="0" dirty="0" smtClean="0">
              <a:latin typeface="微软雅黑" pitchFamily="34" charset="-122"/>
              <a:ea typeface="微软雅黑" pitchFamily="34" charset="-122"/>
            </a:endParaRPr>
          </a:p>
          <a:p>
            <a:endParaRPr lang="en-US" altLang="zh-CN" sz="1200" b="0" dirty="0" smtClean="0">
              <a:latin typeface="微软雅黑" pitchFamily="34" charset="-122"/>
              <a:ea typeface="微软雅黑" pitchFamily="34" charset="-122"/>
            </a:endParaRPr>
          </a:p>
          <a:p>
            <a:r>
              <a:rPr lang="zh-CN" altLang="en-US" sz="1200" b="0" dirty="0" smtClean="0">
                <a:latin typeface="微软雅黑" pitchFamily="34" charset="-122"/>
                <a:ea typeface="微软雅黑" pitchFamily="34" charset="-122"/>
              </a:rPr>
              <a:t>    先是</a:t>
            </a:r>
            <a:r>
              <a:rPr lang="zh-CN" altLang="en-US" sz="1200" b="0" dirty="0" smtClean="0">
                <a:solidFill>
                  <a:srgbClr val="FF0000"/>
                </a:solidFill>
                <a:latin typeface="微软雅黑" pitchFamily="34" charset="-122"/>
                <a:ea typeface="微软雅黑" pitchFamily="34" charset="-122"/>
              </a:rPr>
              <a:t>单块架构</a:t>
            </a:r>
            <a:r>
              <a:rPr lang="zh-CN" altLang="en-US" sz="1200" b="0" dirty="0" smtClean="0">
                <a:latin typeface="微软雅黑" pitchFamily="34" charset="-122"/>
                <a:ea typeface="微软雅黑" pitchFamily="34" charset="-122"/>
              </a:rPr>
              <a:t>，后来为了具备一定的扩展和可靠性，就有了</a:t>
            </a:r>
            <a:r>
              <a:rPr lang="zh-CN" altLang="en-US" sz="1200" b="0" dirty="0" smtClean="0">
                <a:solidFill>
                  <a:srgbClr val="FF0000"/>
                </a:solidFill>
                <a:latin typeface="微软雅黑" pitchFamily="34" charset="-122"/>
                <a:ea typeface="微软雅黑" pitchFamily="34" charset="-122"/>
              </a:rPr>
              <a:t>垂直架构</a:t>
            </a:r>
            <a:r>
              <a:rPr lang="zh-CN" altLang="en-US" sz="1200" b="0" dirty="0" smtClean="0">
                <a:latin typeface="微软雅黑" pitchFamily="34" charset="-122"/>
                <a:ea typeface="微软雅黑" pitchFamily="34" charset="-122"/>
              </a:rPr>
              <a:t>，也就是加了个负载均衡，接下来是</a:t>
            </a:r>
            <a:r>
              <a:rPr lang="en-US" sz="1200" b="0" dirty="0" smtClean="0">
                <a:solidFill>
                  <a:srgbClr val="FF0000"/>
                </a:solidFill>
                <a:latin typeface="微软雅黑" pitchFamily="34" charset="-122"/>
                <a:ea typeface="微软雅黑" pitchFamily="34" charset="-122"/>
              </a:rPr>
              <a:t>SOA</a:t>
            </a:r>
            <a:r>
              <a:rPr lang="zh-CN" altLang="en-US" sz="1200" b="0" dirty="0" smtClean="0">
                <a:latin typeface="微软雅黑" pitchFamily="34" charset="-122"/>
                <a:ea typeface="微软雅黑" pitchFamily="34" charset="-122"/>
              </a:rPr>
              <a:t>，解决应用系统之间如何集成和互通，</a:t>
            </a:r>
            <a:r>
              <a:rPr lang="zh-CN" altLang="en-US" sz="1200" b="0" dirty="0" smtClean="0">
                <a:solidFill>
                  <a:srgbClr val="FF0000"/>
                </a:solidFill>
                <a:latin typeface="微软雅黑" pitchFamily="34" charset="-122"/>
                <a:ea typeface="微软雅黑" pitchFamily="34" charset="-122"/>
              </a:rPr>
              <a:t>微服务架构</a:t>
            </a:r>
            <a:r>
              <a:rPr lang="zh-CN" altLang="en-US" sz="1200" b="0" dirty="0" smtClean="0">
                <a:latin typeface="微软雅黑" pitchFamily="34" charset="-122"/>
                <a:ea typeface="微软雅黑" pitchFamily="34" charset="-122"/>
              </a:rPr>
              <a:t>则是进一步在探讨一个应用系统该如何设计才能够更好的开发、管理更加灵活高效。</a:t>
            </a:r>
          </a:p>
          <a:p>
            <a:endParaRPr lang="zh-CN" altLang="en-US" sz="2800" b="0" dirty="0">
              <a:latin typeface="微软雅黑" pitchFamily="34" charset="-122"/>
              <a:ea typeface="微软雅黑" pitchFamily="34" charset="-122"/>
            </a:endParaRPr>
          </a:p>
        </p:txBody>
      </p:sp>
      <p:pic>
        <p:nvPicPr>
          <p:cNvPr id="7" name="图片 6" descr="C:\Users\twj\AppData\Local\Temp\WeChat Files\0324b646f42c744b1a08f65cc76a81b9.jpg"/>
          <p:cNvPicPr/>
          <p:nvPr/>
        </p:nvPicPr>
        <p:blipFill>
          <a:blip r:embed="rId3"/>
          <a:srcRect/>
          <a:stretch>
            <a:fillRect/>
          </a:stretch>
        </p:blipFill>
        <p:spPr bwMode="auto">
          <a:xfrm>
            <a:off x="71406" y="1357304"/>
            <a:ext cx="5715040" cy="3071834"/>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p:txBody>
          <a:bodyPr/>
          <a:lstStyle/>
          <a:p>
            <a:r>
              <a:rPr lang="zh-CN" altLang="en-US" dirty="0" smtClean="0">
                <a:ea typeface="宋体" pitchFamily="2" charset="-122"/>
              </a:rPr>
              <a:t>微服务架构起源</a:t>
            </a:r>
            <a:r>
              <a:rPr lang="en-US" altLang="zh-CN" dirty="0" smtClean="0">
                <a:ea typeface="宋体" pitchFamily="2" charset="-122"/>
              </a:rPr>
              <a:t>-</a:t>
            </a:r>
            <a:r>
              <a:rPr lang="zh-CN" altLang="en-US" dirty="0" smtClean="0">
                <a:ea typeface="宋体" pitchFamily="2" charset="-122"/>
              </a:rPr>
              <a:t>问题</a:t>
            </a:r>
            <a:endParaRPr lang="en-US" altLang="zh-CN" dirty="0">
              <a:ea typeface="宋体" pitchFamily="2" charset="-122"/>
            </a:endParaRPr>
          </a:p>
        </p:txBody>
      </p:sp>
      <p:pic>
        <p:nvPicPr>
          <p:cNvPr id="5122" name="Picture 2"/>
          <p:cNvPicPr>
            <a:picLocks noChangeAspect="1" noChangeArrowheads="1"/>
          </p:cNvPicPr>
          <p:nvPr/>
        </p:nvPicPr>
        <p:blipFill>
          <a:blip r:embed="rId3"/>
          <a:srcRect/>
          <a:stretch>
            <a:fillRect/>
          </a:stretch>
        </p:blipFill>
        <p:spPr bwMode="auto">
          <a:xfrm>
            <a:off x="142844" y="928676"/>
            <a:ext cx="5178434" cy="3277704"/>
          </a:xfrm>
          <a:prstGeom prst="rect">
            <a:avLst/>
          </a:prstGeom>
          <a:noFill/>
          <a:ln w="9525">
            <a:noFill/>
            <a:miter lim="800000"/>
            <a:headEnd/>
            <a:tailEnd/>
          </a:ln>
          <a:effectLst/>
        </p:spPr>
      </p:pic>
      <p:pic>
        <p:nvPicPr>
          <p:cNvPr id="5123" name="Picture 3"/>
          <p:cNvPicPr>
            <a:picLocks noChangeAspect="1" noChangeArrowheads="1"/>
          </p:cNvPicPr>
          <p:nvPr/>
        </p:nvPicPr>
        <p:blipFill>
          <a:blip r:embed="rId4" cstate="print"/>
          <a:srcRect/>
          <a:stretch>
            <a:fillRect/>
          </a:stretch>
        </p:blipFill>
        <p:spPr bwMode="auto">
          <a:xfrm>
            <a:off x="5715008" y="928676"/>
            <a:ext cx="2962423" cy="2284699"/>
          </a:xfrm>
          <a:prstGeom prst="rect">
            <a:avLst/>
          </a:prstGeom>
          <a:noFill/>
          <a:ln w="9525">
            <a:noFill/>
            <a:miter lim="800000"/>
            <a:headEnd/>
            <a:tailEnd/>
          </a:ln>
          <a:effectLst/>
        </p:spPr>
      </p:pic>
      <p:pic>
        <p:nvPicPr>
          <p:cNvPr id="5124" name="Picture 4"/>
          <p:cNvPicPr>
            <a:picLocks noChangeAspect="1" noChangeArrowheads="1"/>
          </p:cNvPicPr>
          <p:nvPr/>
        </p:nvPicPr>
        <p:blipFill>
          <a:blip r:embed="rId5" cstate="print"/>
          <a:srcRect/>
          <a:stretch>
            <a:fillRect/>
          </a:stretch>
        </p:blipFill>
        <p:spPr bwMode="auto">
          <a:xfrm>
            <a:off x="5929322" y="3214692"/>
            <a:ext cx="2773893" cy="1697036"/>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p:txBody>
          <a:bodyPr/>
          <a:lstStyle/>
          <a:p>
            <a:r>
              <a:rPr lang="zh-CN" altLang="en-US" dirty="0" smtClean="0">
                <a:ea typeface="宋体" pitchFamily="2" charset="-122"/>
              </a:rPr>
              <a:t>微服务起源</a:t>
            </a:r>
            <a:r>
              <a:rPr lang="en-US" altLang="zh-CN" dirty="0" smtClean="0">
                <a:ea typeface="宋体" pitchFamily="2" charset="-122"/>
              </a:rPr>
              <a:t>-</a:t>
            </a:r>
            <a:r>
              <a:rPr lang="en-US" dirty="0" smtClean="0"/>
              <a:t> </a:t>
            </a:r>
            <a:r>
              <a:rPr lang="zh-CN" altLang="en-US" dirty="0" smtClean="0"/>
              <a:t>愿景</a:t>
            </a:r>
            <a:endParaRPr lang="en-US" altLang="zh-CN" dirty="0">
              <a:ea typeface="宋体" pitchFamily="2" charset="-122"/>
            </a:endParaRPr>
          </a:p>
        </p:txBody>
      </p:sp>
      <p:pic>
        <p:nvPicPr>
          <p:cNvPr id="12290" name="Picture 2"/>
          <p:cNvPicPr>
            <a:picLocks noChangeAspect="1" noChangeArrowheads="1"/>
          </p:cNvPicPr>
          <p:nvPr/>
        </p:nvPicPr>
        <p:blipFill>
          <a:blip r:embed="rId3" cstate="print"/>
          <a:srcRect/>
          <a:stretch>
            <a:fillRect/>
          </a:stretch>
        </p:blipFill>
        <p:spPr bwMode="auto">
          <a:xfrm>
            <a:off x="5000628" y="1928808"/>
            <a:ext cx="3696284" cy="2363788"/>
          </a:xfrm>
          <a:prstGeom prst="rect">
            <a:avLst/>
          </a:prstGeom>
          <a:noFill/>
          <a:ln w="9525">
            <a:noFill/>
            <a:miter lim="800000"/>
            <a:headEnd/>
            <a:tailEnd/>
          </a:ln>
          <a:effectLst/>
        </p:spPr>
      </p:pic>
      <p:pic>
        <p:nvPicPr>
          <p:cNvPr id="12291" name="Picture 3"/>
          <p:cNvPicPr>
            <a:picLocks noChangeAspect="1" noChangeArrowheads="1"/>
          </p:cNvPicPr>
          <p:nvPr/>
        </p:nvPicPr>
        <p:blipFill>
          <a:blip r:embed="rId4" cstate="print"/>
          <a:srcRect/>
          <a:stretch>
            <a:fillRect/>
          </a:stretch>
        </p:blipFill>
        <p:spPr bwMode="auto">
          <a:xfrm>
            <a:off x="357158" y="1714494"/>
            <a:ext cx="4134641" cy="2566329"/>
          </a:xfrm>
          <a:prstGeom prst="rect">
            <a:avLst/>
          </a:prstGeom>
          <a:noFill/>
          <a:ln w="9525">
            <a:noFill/>
            <a:miter lim="800000"/>
            <a:headEnd/>
            <a:tailEnd/>
          </a:ln>
          <a:effectLst/>
        </p:spPr>
      </p:pic>
      <p:sp>
        <p:nvSpPr>
          <p:cNvPr id="5" name="矩形 4"/>
          <p:cNvSpPr/>
          <p:nvPr/>
        </p:nvSpPr>
        <p:spPr>
          <a:xfrm>
            <a:off x="3286116" y="1214428"/>
            <a:ext cx="2741456" cy="369332"/>
          </a:xfrm>
          <a:prstGeom prst="rect">
            <a:avLst/>
          </a:prstGeom>
        </p:spPr>
        <p:txBody>
          <a:bodyPr wrap="none">
            <a:spAutoFit/>
          </a:bodyPr>
          <a:lstStyle/>
          <a:p>
            <a:r>
              <a:rPr lang="zh-CN" altLang="en-US" dirty="0" smtClean="0">
                <a:latin typeface="微软雅黑" pitchFamily="34" charset="-122"/>
                <a:ea typeface="微软雅黑" pitchFamily="34" charset="-122"/>
              </a:rPr>
              <a:t>象更换零件一样更换软件</a:t>
            </a:r>
            <a:endParaRPr lang="zh-CN" altLang="en-US" dirty="0">
              <a:latin typeface="微软雅黑" pitchFamily="34" charset="-122"/>
              <a:ea typeface="微软雅黑" pitchFamily="34" charset="-122"/>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漂亮的科技质感PPT模板">
  <a:themeElements>
    <a:clrScheme name="漂亮的科技质感PPT模板 1">
      <a:dk1>
        <a:srgbClr val="29698D"/>
      </a:dk1>
      <a:lt1>
        <a:srgbClr val="FFFFFF"/>
      </a:lt1>
      <a:dk2>
        <a:srgbClr val="000000"/>
      </a:dk2>
      <a:lt2>
        <a:srgbClr val="D6E1E2"/>
      </a:lt2>
      <a:accent1>
        <a:srgbClr val="0099CC"/>
      </a:accent1>
      <a:accent2>
        <a:srgbClr val="FF9933"/>
      </a:accent2>
      <a:accent3>
        <a:srgbClr val="FFFFFF"/>
      </a:accent3>
      <a:accent4>
        <a:srgbClr val="215978"/>
      </a:accent4>
      <a:accent5>
        <a:srgbClr val="AACAE2"/>
      </a:accent5>
      <a:accent6>
        <a:srgbClr val="E78A2D"/>
      </a:accent6>
      <a:hlink>
        <a:srgbClr val="33CCCC"/>
      </a:hlink>
      <a:folHlink>
        <a:srgbClr val="83A6A7"/>
      </a:folHlink>
    </a:clrScheme>
    <a:fontScheme name="漂亮的科技质感PPT模板">
      <a:majorFont>
        <a:latin typeface="Verdana"/>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Arial" charset="0"/>
          </a:defRPr>
        </a:defPPr>
      </a:lstStyle>
    </a:lnDef>
  </a:objectDefaults>
  <a:extraClrSchemeLst>
    <a:extraClrScheme>
      <a:clrScheme name="漂亮的科技质感PPT模板 1">
        <a:dk1>
          <a:srgbClr val="29698D"/>
        </a:dk1>
        <a:lt1>
          <a:srgbClr val="FFFFFF"/>
        </a:lt1>
        <a:dk2>
          <a:srgbClr val="000000"/>
        </a:dk2>
        <a:lt2>
          <a:srgbClr val="D6E1E2"/>
        </a:lt2>
        <a:accent1>
          <a:srgbClr val="0099CC"/>
        </a:accent1>
        <a:accent2>
          <a:srgbClr val="FF9933"/>
        </a:accent2>
        <a:accent3>
          <a:srgbClr val="FFFFFF"/>
        </a:accent3>
        <a:accent4>
          <a:srgbClr val="215978"/>
        </a:accent4>
        <a:accent5>
          <a:srgbClr val="AACAE2"/>
        </a:accent5>
        <a:accent6>
          <a:srgbClr val="E78A2D"/>
        </a:accent6>
        <a:hlink>
          <a:srgbClr val="33CCCC"/>
        </a:hlink>
        <a:folHlink>
          <a:srgbClr val="83A6A7"/>
        </a:folHlink>
      </a:clrScheme>
      <a:clrMap bg1="lt1" tx1="dk1" bg2="lt2" tx2="dk2" accent1="accent1" accent2="accent2" accent3="accent3" accent4="accent4" accent5="accent5" accent6="accent6" hlink="hlink" folHlink="folHlink"/>
    </a:extraClrScheme>
    <a:extraClrScheme>
      <a:clrScheme name="漂亮的科技质感PPT模板 2">
        <a:dk1>
          <a:srgbClr val="592C0D"/>
        </a:dk1>
        <a:lt1>
          <a:srgbClr val="FFFFFF"/>
        </a:lt1>
        <a:dk2>
          <a:srgbClr val="000000"/>
        </a:dk2>
        <a:lt2>
          <a:srgbClr val="C0C0C0"/>
        </a:lt2>
        <a:accent1>
          <a:srgbClr val="5B9569"/>
        </a:accent1>
        <a:accent2>
          <a:srgbClr val="5D8FC1"/>
        </a:accent2>
        <a:accent3>
          <a:srgbClr val="FFFFFF"/>
        </a:accent3>
        <a:accent4>
          <a:srgbClr val="4B2409"/>
        </a:accent4>
        <a:accent5>
          <a:srgbClr val="B5C8B9"/>
        </a:accent5>
        <a:accent6>
          <a:srgbClr val="5381AF"/>
        </a:accent6>
        <a:hlink>
          <a:srgbClr val="C5C059"/>
        </a:hlink>
        <a:folHlink>
          <a:srgbClr val="999C90"/>
        </a:folHlink>
      </a:clrScheme>
      <a:clrMap bg1="lt1" tx1="dk1" bg2="lt2" tx2="dk2" accent1="accent1" accent2="accent2" accent3="accent3" accent4="accent4" accent5="accent5" accent6="accent6" hlink="hlink" folHlink="folHlink"/>
    </a:extraClrScheme>
    <a:extraClrScheme>
      <a:clrScheme name="漂亮的科技质感PPT模板 3">
        <a:dk1>
          <a:srgbClr val="1D528D"/>
        </a:dk1>
        <a:lt1>
          <a:srgbClr val="FFFFFF"/>
        </a:lt1>
        <a:dk2>
          <a:srgbClr val="000000"/>
        </a:dk2>
        <a:lt2>
          <a:srgbClr val="DDDDDD"/>
        </a:lt2>
        <a:accent1>
          <a:srgbClr val="2F85F7"/>
        </a:accent1>
        <a:accent2>
          <a:srgbClr val="FF9900"/>
        </a:accent2>
        <a:accent3>
          <a:srgbClr val="FFFFFF"/>
        </a:accent3>
        <a:accent4>
          <a:srgbClr val="174578"/>
        </a:accent4>
        <a:accent5>
          <a:srgbClr val="ADC2FA"/>
        </a:accent5>
        <a:accent6>
          <a:srgbClr val="E78A00"/>
        </a:accent6>
        <a:hlink>
          <a:srgbClr val="5AD9F2"/>
        </a:hlink>
        <a:folHlink>
          <a:srgbClr val="969696"/>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漂亮的科技质感PPT模板</Template>
  <TotalTime>1346</TotalTime>
  <Words>6874</Words>
  <Application>Microsoft PowerPoint</Application>
  <PresentationFormat>全屏显示(16:9)</PresentationFormat>
  <Paragraphs>366</Paragraphs>
  <Slides>49</Slides>
  <Notes>44</Notes>
  <HiddenSlides>0</HiddenSlides>
  <MMClips>0</MMClips>
  <ScaleCrop>false</ScaleCrop>
  <HeadingPairs>
    <vt:vector size="6" baseType="variant">
      <vt:variant>
        <vt:lpstr>主题</vt:lpstr>
      </vt:variant>
      <vt:variant>
        <vt:i4>1</vt:i4>
      </vt:variant>
      <vt:variant>
        <vt:lpstr>嵌入 OLE 服务器</vt:lpstr>
      </vt:variant>
      <vt:variant>
        <vt:i4>1</vt:i4>
      </vt:variant>
      <vt:variant>
        <vt:lpstr>幻灯片标题</vt:lpstr>
      </vt:variant>
      <vt:variant>
        <vt:i4>49</vt:i4>
      </vt:variant>
    </vt:vector>
  </HeadingPairs>
  <TitlesOfParts>
    <vt:vector size="51" baseType="lpstr">
      <vt:lpstr>漂亮的科技质感PPT模板</vt:lpstr>
      <vt:lpstr>Image</vt:lpstr>
      <vt:lpstr>微服务架构  起源、简介及设计</vt:lpstr>
      <vt:lpstr>目录</vt:lpstr>
      <vt:lpstr>企业架构</vt:lpstr>
      <vt:lpstr>TOGAF架构</vt:lpstr>
      <vt:lpstr>TOGAF产出物</vt:lpstr>
      <vt:lpstr>TOGAF产出物</vt:lpstr>
      <vt:lpstr>微服务架构起源-企业转型</vt:lpstr>
      <vt:lpstr>微服务架构起源-问题</vt:lpstr>
      <vt:lpstr>微服务起源- 愿景</vt:lpstr>
      <vt:lpstr>微服务架构起源-技术基础</vt:lpstr>
      <vt:lpstr>微服务架构起源-技术基础</vt:lpstr>
      <vt:lpstr>微服务与DDD</vt:lpstr>
      <vt:lpstr>微服务与DDD</vt:lpstr>
      <vt:lpstr>微服务与GRASP </vt:lpstr>
      <vt:lpstr>微服务与GRASP基本原则 </vt:lpstr>
      <vt:lpstr>微服务与RUP </vt:lpstr>
      <vt:lpstr>微服务与彩色建模</vt:lpstr>
      <vt:lpstr>微服务与SOA</vt:lpstr>
      <vt:lpstr>微服务与SOA</vt:lpstr>
      <vt:lpstr>微服务与SOA</vt:lpstr>
      <vt:lpstr>微服务与SOA框架区别</vt:lpstr>
      <vt:lpstr>微服务架构定义</vt:lpstr>
      <vt:lpstr>微服务架构内涵</vt:lpstr>
      <vt:lpstr>微服务架构内涵</vt:lpstr>
      <vt:lpstr>微服务架构内涵</vt:lpstr>
      <vt:lpstr>微服务架构内涵</vt:lpstr>
      <vt:lpstr>微服务架构好处</vt:lpstr>
      <vt:lpstr>微服务架构示例</vt:lpstr>
      <vt:lpstr>微服务应用设计原则</vt:lpstr>
      <vt:lpstr>微服务应用设计原则</vt:lpstr>
      <vt:lpstr>微服务应用设计原则</vt:lpstr>
      <vt:lpstr>微服务应用设计原则</vt:lpstr>
      <vt:lpstr>微服务应用设计原则</vt:lpstr>
      <vt:lpstr>微服务平台-企业IT基础</vt:lpstr>
      <vt:lpstr>微服务应用平台目标</vt:lpstr>
      <vt:lpstr>微服务应用平台总体架构</vt:lpstr>
      <vt:lpstr>微服务应用平台运行架构</vt:lpstr>
      <vt:lpstr>微服务带来的问题</vt:lpstr>
      <vt:lpstr>关键问题-服务注册和路由</vt:lpstr>
      <vt:lpstr>关键问题-安全认证</vt:lpstr>
      <vt:lpstr>关键问题-集中配置</vt:lpstr>
      <vt:lpstr>关键问题-分布式事务</vt:lpstr>
      <vt:lpstr>关键问题-同步调用</vt:lpstr>
      <vt:lpstr>关键问题-同步调用</vt:lpstr>
      <vt:lpstr>微服务相关技术-dubbo</vt:lpstr>
      <vt:lpstr>微服务相关技术- Spring Cloud </vt:lpstr>
      <vt:lpstr>微服务相关技术- docker</vt:lpstr>
      <vt:lpstr>微服务相关技术- jenkins</vt:lpstr>
      <vt:lpstr>幻灯片 49</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微服务架构介绍</dc:title>
  <dc:creator>唐伟佳</dc:creator>
  <cp:lastModifiedBy>twj</cp:lastModifiedBy>
  <cp:revision>61</cp:revision>
  <dcterms:created xsi:type="dcterms:W3CDTF">2008-08-19T10:31:53Z</dcterms:created>
  <dcterms:modified xsi:type="dcterms:W3CDTF">2018-05-31T09:34:49Z</dcterms:modified>
</cp:coreProperties>
</file>